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79" r:id="rId2"/>
    <p:sldId id="310" r:id="rId3"/>
    <p:sldId id="312" r:id="rId4"/>
    <p:sldId id="285" r:id="rId5"/>
    <p:sldId id="313" r:id="rId6"/>
    <p:sldId id="316" r:id="rId7"/>
    <p:sldId id="282" r:id="rId8"/>
    <p:sldId id="286" r:id="rId9"/>
    <p:sldId id="288" r:id="rId10"/>
    <p:sldId id="314" r:id="rId11"/>
    <p:sldId id="315" r:id="rId12"/>
    <p:sldId id="27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2" pos="483" userDrawn="1">
          <p15:clr>
            <a:srgbClr val="A4A3A4"/>
          </p15:clr>
        </p15:guide>
        <p15:guide id="3" orient="horz" pos="3884" userDrawn="1">
          <p15:clr>
            <a:srgbClr val="A4A3A4"/>
          </p15:clr>
        </p15:guide>
        <p15:guide id="4" orient="horz" pos="1593" userDrawn="1">
          <p15:clr>
            <a:srgbClr val="A4A3A4"/>
          </p15:clr>
        </p15:guide>
        <p15:guide id="5" pos="74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C07E"/>
    <a:srgbClr val="376B8C"/>
    <a:srgbClr val="9ED7F6"/>
    <a:srgbClr val="756258"/>
    <a:srgbClr val="C40808"/>
    <a:srgbClr val="E08A98"/>
    <a:srgbClr val="3FC99E"/>
    <a:srgbClr val="6AB3D4"/>
    <a:srgbClr val="0093DD"/>
    <a:srgbClr val="A265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1D511C-4911-4370-AD26-93508057AC4D}" v="174" dt="2022-10-13T07:20:08.054"/>
  </p1510:revLst>
</p1510:revInfo>
</file>

<file path=ppt/tableStyles.xml><?xml version="1.0" encoding="utf-8"?>
<a:tblStyleLst xmlns:a="http://schemas.openxmlformats.org/drawingml/2006/main" def="{5C22544A-7EE6-4342-B048-85BDC9FD1C3A}"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990" y="-90"/>
      </p:cViewPr>
      <p:guideLst>
        <p:guide orient="horz" pos="3884"/>
        <p:guide orient="horz" pos="1593"/>
        <p:guide pos="483"/>
        <p:guide pos="74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endula Smolíková" userId="28b2cc11ad2aa403" providerId="LiveId" clId="{005FE5F2-3CEC-442C-8B2F-F8EC8D4D95CA}"/>
    <pc:docChg chg="undo custSel mod addSld delSld modSld sldOrd">
      <pc:chgData name="Vendula Smolíková" userId="28b2cc11ad2aa403" providerId="LiveId" clId="{005FE5F2-3CEC-442C-8B2F-F8EC8D4D95CA}" dt="2022-09-27T17:09:04.625" v="3545" actId="20577"/>
      <pc:docMkLst>
        <pc:docMk/>
      </pc:docMkLst>
      <pc:sldChg chg="delSp modSp">
        <pc:chgData name="Vendula Smolíková" userId="28b2cc11ad2aa403" providerId="LiveId" clId="{005FE5F2-3CEC-442C-8B2F-F8EC8D4D95CA}" dt="2022-09-27T12:30:56.344" v="3473" actId="1076"/>
        <pc:sldMkLst>
          <pc:docMk/>
          <pc:sldMk cId="1174963624" sldId="278"/>
        </pc:sldMkLst>
        <pc:picChg chg="del">
          <ac:chgData name="Vendula Smolíková" userId="28b2cc11ad2aa403" providerId="LiveId" clId="{005FE5F2-3CEC-442C-8B2F-F8EC8D4D95CA}" dt="2022-09-27T12:30:35.042" v="3466" actId="478"/>
          <ac:picMkLst>
            <pc:docMk/>
            <pc:sldMk cId="1174963624" sldId="278"/>
            <ac:picMk id="28" creationId="{3E7EA16E-0BBD-4753-89DB-BF33E1712264}"/>
          </ac:picMkLst>
        </pc:picChg>
        <pc:picChg chg="del">
          <ac:chgData name="Vendula Smolíková" userId="28b2cc11ad2aa403" providerId="LiveId" clId="{005FE5F2-3CEC-442C-8B2F-F8EC8D4D95CA}" dt="2022-09-27T12:30:36.712" v="3467" actId="478"/>
          <ac:picMkLst>
            <pc:docMk/>
            <pc:sldMk cId="1174963624" sldId="278"/>
            <ac:picMk id="29" creationId="{44A4DD9F-F38D-45C7-B179-91A8E4FB5EFB}"/>
          </ac:picMkLst>
        </pc:picChg>
        <pc:picChg chg="del">
          <ac:chgData name="Vendula Smolíková" userId="28b2cc11ad2aa403" providerId="LiveId" clId="{005FE5F2-3CEC-442C-8B2F-F8EC8D4D95CA}" dt="2022-09-27T12:30:37.278" v="3468" actId="478"/>
          <ac:picMkLst>
            <pc:docMk/>
            <pc:sldMk cId="1174963624" sldId="278"/>
            <ac:picMk id="30" creationId="{928A2020-A668-4A7F-9BCB-0BA8B5EED3F1}"/>
          </ac:picMkLst>
        </pc:picChg>
        <pc:picChg chg="mod">
          <ac:chgData name="Vendula Smolíková" userId="28b2cc11ad2aa403" providerId="LiveId" clId="{005FE5F2-3CEC-442C-8B2F-F8EC8D4D95CA}" dt="2022-09-27T12:30:56.344" v="3473" actId="1076"/>
          <ac:picMkLst>
            <pc:docMk/>
            <pc:sldMk cId="1174963624" sldId="278"/>
            <ac:picMk id="31" creationId="{65A13046-0B3C-4223-B946-764EA58870D1}"/>
          </ac:picMkLst>
        </pc:picChg>
        <pc:picChg chg="del">
          <ac:chgData name="Vendula Smolíková" userId="28b2cc11ad2aa403" providerId="LiveId" clId="{005FE5F2-3CEC-442C-8B2F-F8EC8D4D95CA}" dt="2022-09-27T12:30:33.903" v="3465" actId="478"/>
          <ac:picMkLst>
            <pc:docMk/>
            <pc:sldMk cId="1174963624" sldId="278"/>
            <ac:picMk id="32" creationId="{575A5307-B27E-43ED-B4C0-E751D5339B57}"/>
          </ac:picMkLst>
        </pc:picChg>
      </pc:sldChg>
      <pc:sldChg chg="modSp">
        <pc:chgData name="Vendula Smolíková" userId="28b2cc11ad2aa403" providerId="LiveId" clId="{005FE5F2-3CEC-442C-8B2F-F8EC8D4D95CA}" dt="2022-09-26T17:28:49.338" v="3434" actId="20577"/>
        <pc:sldMkLst>
          <pc:docMk/>
          <pc:sldMk cId="893043285" sldId="279"/>
        </pc:sldMkLst>
        <pc:spChg chg="mod">
          <ac:chgData name="Vendula Smolíková" userId="28b2cc11ad2aa403" providerId="LiveId" clId="{005FE5F2-3CEC-442C-8B2F-F8EC8D4D95CA}" dt="2022-09-26T17:28:49.338" v="3434" actId="20577"/>
          <ac:spMkLst>
            <pc:docMk/>
            <pc:sldMk cId="893043285" sldId="279"/>
            <ac:spMk id="2" creationId="{C66319DD-E4FF-4AB5-BFC7-ED49802F1A99}"/>
          </ac:spMkLst>
        </pc:spChg>
      </pc:sldChg>
      <pc:sldChg chg="addSp delSp modSp">
        <pc:chgData name="Vendula Smolíková" userId="28b2cc11ad2aa403" providerId="LiveId" clId="{005FE5F2-3CEC-442C-8B2F-F8EC8D4D95CA}" dt="2022-09-26T16:14:06.705" v="2382" actId="478"/>
        <pc:sldMkLst>
          <pc:docMk/>
          <pc:sldMk cId="205378305" sldId="282"/>
        </pc:sldMkLst>
        <pc:picChg chg="add del mod modCrop">
          <ac:chgData name="Vendula Smolíková" userId="28b2cc11ad2aa403" providerId="LiveId" clId="{005FE5F2-3CEC-442C-8B2F-F8EC8D4D95CA}" dt="2022-09-26T16:14:06.705" v="2382" actId="478"/>
          <ac:picMkLst>
            <pc:docMk/>
            <pc:sldMk cId="205378305" sldId="282"/>
            <ac:picMk id="2" creationId="{6500A906-0DEB-452B-9246-F7FCB76999D8}"/>
          </ac:picMkLst>
        </pc:picChg>
      </pc:sldChg>
      <pc:sldChg chg="modSp">
        <pc:chgData name="Vendula Smolíková" userId="28b2cc11ad2aa403" providerId="LiveId" clId="{005FE5F2-3CEC-442C-8B2F-F8EC8D4D95CA}" dt="2022-09-27T14:47:00.082" v="3474" actId="20577"/>
        <pc:sldMkLst>
          <pc:docMk/>
          <pc:sldMk cId="2581077005" sldId="285"/>
        </pc:sldMkLst>
        <pc:spChg chg="mod">
          <ac:chgData name="Vendula Smolíková" userId="28b2cc11ad2aa403" providerId="LiveId" clId="{005FE5F2-3CEC-442C-8B2F-F8EC8D4D95CA}" dt="2022-09-27T14:47:00.082" v="3474" actId="20577"/>
          <ac:spMkLst>
            <pc:docMk/>
            <pc:sldMk cId="2581077005" sldId="285"/>
            <ac:spMk id="6" creationId="{2A7045BC-80CC-9B31-E7E5-E244D389D3BF}"/>
          </ac:spMkLst>
        </pc:spChg>
      </pc:sldChg>
      <pc:sldChg chg="modSp">
        <pc:chgData name="Vendula Smolíková" userId="28b2cc11ad2aa403" providerId="LiveId" clId="{005FE5F2-3CEC-442C-8B2F-F8EC8D4D95CA}" dt="2022-09-27T16:19:02.040" v="3507" actId="20577"/>
        <pc:sldMkLst>
          <pc:docMk/>
          <pc:sldMk cId="2612537717" sldId="286"/>
        </pc:sldMkLst>
        <pc:spChg chg="mod">
          <ac:chgData name="Vendula Smolíková" userId="28b2cc11ad2aa403" providerId="LiveId" clId="{005FE5F2-3CEC-442C-8B2F-F8EC8D4D95CA}" dt="2022-09-27T16:19:02.040" v="3507" actId="20577"/>
          <ac:spMkLst>
            <pc:docMk/>
            <pc:sldMk cId="2612537717" sldId="286"/>
            <ac:spMk id="7" creationId="{26DF26FB-EB1F-7B0C-586C-1CA2980DF1C9}"/>
          </ac:spMkLst>
        </pc:spChg>
      </pc:sldChg>
      <pc:sldChg chg="modSp">
        <pc:chgData name="Vendula Smolíková" userId="28b2cc11ad2aa403" providerId="LiveId" clId="{005FE5F2-3CEC-442C-8B2F-F8EC8D4D95CA}" dt="2022-09-27T16:23:27.651" v="3508" actId="20577"/>
        <pc:sldMkLst>
          <pc:docMk/>
          <pc:sldMk cId="2897291119" sldId="288"/>
        </pc:sldMkLst>
        <pc:spChg chg="mod">
          <ac:chgData name="Vendula Smolíková" userId="28b2cc11ad2aa403" providerId="LiveId" clId="{005FE5F2-3CEC-442C-8B2F-F8EC8D4D95CA}" dt="2022-09-27T16:23:27.651" v="3508" actId="20577"/>
          <ac:spMkLst>
            <pc:docMk/>
            <pc:sldMk cId="2897291119" sldId="288"/>
            <ac:spMk id="7" creationId="{024CABAB-06A1-F153-895C-3CD16A971794}"/>
          </ac:spMkLst>
        </pc:spChg>
        <pc:picChg chg="mod">
          <ac:chgData name="Vendula Smolíková" userId="28b2cc11ad2aa403" providerId="LiveId" clId="{005FE5F2-3CEC-442C-8B2F-F8EC8D4D95CA}" dt="2022-09-26T17:31:50.180" v="3446" actId="1038"/>
          <ac:picMkLst>
            <pc:docMk/>
            <pc:sldMk cId="2897291119" sldId="288"/>
            <ac:picMk id="8" creationId="{DDC84C76-BB7C-E062-C943-6595002607B4}"/>
          </ac:picMkLst>
        </pc:picChg>
        <pc:picChg chg="mod">
          <ac:chgData name="Vendula Smolíková" userId="28b2cc11ad2aa403" providerId="LiveId" clId="{005FE5F2-3CEC-442C-8B2F-F8EC8D4D95CA}" dt="2022-09-26T17:31:53.456" v="3453" actId="1035"/>
          <ac:picMkLst>
            <pc:docMk/>
            <pc:sldMk cId="2897291119" sldId="288"/>
            <ac:picMk id="79" creationId="{2A7BEC9B-018B-2C19-0B68-F4A4EF950F81}"/>
          </ac:picMkLst>
        </pc:picChg>
      </pc:sldChg>
      <pc:sldChg chg="modSp">
        <pc:chgData name="Vendula Smolíková" userId="28b2cc11ad2aa403" providerId="LiveId" clId="{005FE5F2-3CEC-442C-8B2F-F8EC8D4D95CA}" dt="2022-09-26T17:32:07.886" v="3454"/>
        <pc:sldMkLst>
          <pc:docMk/>
          <pc:sldMk cId="4266361548" sldId="289"/>
        </pc:sldMkLst>
        <pc:picChg chg="mod">
          <ac:chgData name="Vendula Smolíková" userId="28b2cc11ad2aa403" providerId="LiveId" clId="{005FE5F2-3CEC-442C-8B2F-F8EC8D4D95CA}" dt="2022-09-26T17:32:07.886" v="3454"/>
          <ac:picMkLst>
            <pc:docMk/>
            <pc:sldMk cId="4266361548" sldId="289"/>
            <ac:picMk id="8" creationId="{1CD3FA49-1FA8-C4EF-4ED9-7F57F832552D}"/>
          </ac:picMkLst>
        </pc:picChg>
      </pc:sldChg>
      <pc:sldChg chg="modSp">
        <pc:chgData name="Vendula Smolíková" userId="28b2cc11ad2aa403" providerId="LiveId" clId="{005FE5F2-3CEC-442C-8B2F-F8EC8D4D95CA}" dt="2022-09-27T14:48:46.212" v="3490" actId="255"/>
        <pc:sldMkLst>
          <pc:docMk/>
          <pc:sldMk cId="1627338261" sldId="290"/>
        </pc:sldMkLst>
        <pc:spChg chg="mod">
          <ac:chgData name="Vendula Smolíková" userId="28b2cc11ad2aa403" providerId="LiveId" clId="{005FE5F2-3CEC-442C-8B2F-F8EC8D4D95CA}" dt="2022-09-27T14:48:46.212" v="3490" actId="255"/>
          <ac:spMkLst>
            <pc:docMk/>
            <pc:sldMk cId="1627338261" sldId="290"/>
            <ac:spMk id="8" creationId="{D2529351-C159-B43D-96B2-094993B7A20B}"/>
          </ac:spMkLst>
        </pc:spChg>
      </pc:sldChg>
      <pc:sldChg chg="addSp delSp modSp del">
        <pc:chgData name="Vendula Smolíková" userId="28b2cc11ad2aa403" providerId="LiveId" clId="{005FE5F2-3CEC-442C-8B2F-F8EC8D4D95CA}" dt="2022-09-26T17:33:12.892" v="3463" actId="2696"/>
        <pc:sldMkLst>
          <pc:docMk/>
          <pc:sldMk cId="4278320869" sldId="293"/>
        </pc:sldMkLst>
        <pc:spChg chg="del">
          <ac:chgData name="Vendula Smolíková" userId="28b2cc11ad2aa403" providerId="LiveId" clId="{005FE5F2-3CEC-442C-8B2F-F8EC8D4D95CA}" dt="2022-09-26T17:32:22.597" v="3455" actId="478"/>
          <ac:spMkLst>
            <pc:docMk/>
            <pc:sldMk cId="4278320869" sldId="293"/>
            <ac:spMk id="2" creationId="{92E1DE70-89CE-2497-C4BF-F793A7DB1D0B}"/>
          </ac:spMkLst>
        </pc:spChg>
        <pc:spChg chg="add mod">
          <ac:chgData name="Vendula Smolíková" userId="28b2cc11ad2aa403" providerId="LiveId" clId="{005FE5F2-3CEC-442C-8B2F-F8EC8D4D95CA}" dt="2022-09-26T17:33:05.466" v="3459"/>
          <ac:spMkLst>
            <pc:docMk/>
            <pc:sldMk cId="4278320869" sldId="293"/>
            <ac:spMk id="3" creationId="{AE781B71-D016-445E-8428-EF2484CDD26D}"/>
          </ac:spMkLst>
        </pc:spChg>
        <pc:picChg chg="del">
          <ac:chgData name="Vendula Smolíková" userId="28b2cc11ad2aa403" providerId="LiveId" clId="{005FE5F2-3CEC-442C-8B2F-F8EC8D4D95CA}" dt="2022-09-26T17:33:05.466" v="3459"/>
          <ac:picMkLst>
            <pc:docMk/>
            <pc:sldMk cId="4278320869" sldId="293"/>
            <ac:picMk id="5" creationId="{3BDF48A8-C395-3F7E-C1FB-0BE91FF91290}"/>
          </ac:picMkLst>
        </pc:picChg>
        <pc:picChg chg="del">
          <ac:chgData name="Vendula Smolíková" userId="28b2cc11ad2aa403" providerId="LiveId" clId="{005FE5F2-3CEC-442C-8B2F-F8EC8D4D95CA}" dt="2022-09-26T17:33:05.466" v="3459"/>
          <ac:picMkLst>
            <pc:docMk/>
            <pc:sldMk cId="4278320869" sldId="293"/>
            <ac:picMk id="6" creationId="{0B221854-AA82-0F8C-17F4-1080E9A537DA}"/>
          </ac:picMkLst>
        </pc:picChg>
        <pc:picChg chg="del">
          <ac:chgData name="Vendula Smolíková" userId="28b2cc11ad2aa403" providerId="LiveId" clId="{005FE5F2-3CEC-442C-8B2F-F8EC8D4D95CA}" dt="2022-09-26T17:33:05.466" v="3459"/>
          <ac:picMkLst>
            <pc:docMk/>
            <pc:sldMk cId="4278320869" sldId="293"/>
            <ac:picMk id="8" creationId="{1F7A617C-A369-16EE-57C3-3F0587C99E25}"/>
          </ac:picMkLst>
        </pc:picChg>
      </pc:sldChg>
      <pc:sldChg chg="modSp">
        <pc:chgData name="Vendula Smolíková" userId="28b2cc11ad2aa403" providerId="LiveId" clId="{005FE5F2-3CEC-442C-8B2F-F8EC8D4D95CA}" dt="2022-09-27T16:46:49.003" v="3516" actId="20577"/>
        <pc:sldMkLst>
          <pc:docMk/>
          <pc:sldMk cId="3767259580" sldId="295"/>
        </pc:sldMkLst>
        <pc:spChg chg="mod">
          <ac:chgData name="Vendula Smolíková" userId="28b2cc11ad2aa403" providerId="LiveId" clId="{005FE5F2-3CEC-442C-8B2F-F8EC8D4D95CA}" dt="2022-09-27T16:46:49.003" v="3516" actId="20577"/>
          <ac:spMkLst>
            <pc:docMk/>
            <pc:sldMk cId="3767259580" sldId="295"/>
            <ac:spMk id="31" creationId="{A9787360-8D4C-BCDD-F132-3BC934F15A13}"/>
          </ac:spMkLst>
        </pc:spChg>
      </pc:sldChg>
      <pc:sldChg chg="addSp delSp modSp">
        <pc:chgData name="Vendula Smolíková" userId="28b2cc11ad2aa403" providerId="LiveId" clId="{005FE5F2-3CEC-442C-8B2F-F8EC8D4D95CA}" dt="2022-09-27T16:55:00.667" v="3541" actId="1076"/>
        <pc:sldMkLst>
          <pc:docMk/>
          <pc:sldMk cId="1541371999" sldId="296"/>
        </pc:sldMkLst>
        <pc:graphicFrameChg chg="add mod">
          <ac:chgData name="Vendula Smolíková" userId="28b2cc11ad2aa403" providerId="LiveId" clId="{005FE5F2-3CEC-442C-8B2F-F8EC8D4D95CA}" dt="2022-09-27T16:55:00.667" v="3541" actId="1076"/>
          <ac:graphicFrameMkLst>
            <pc:docMk/>
            <pc:sldMk cId="1541371999" sldId="296"/>
            <ac:graphicFrameMk id="19" creationId="{00000000-0008-0000-0000-000002000000}"/>
          </ac:graphicFrameMkLst>
        </pc:graphicFrameChg>
        <pc:graphicFrameChg chg="add mod">
          <ac:chgData name="Vendula Smolíková" userId="28b2cc11ad2aa403" providerId="LiveId" clId="{005FE5F2-3CEC-442C-8B2F-F8EC8D4D95CA}" dt="2022-09-27T16:54:44.520" v="3537" actId="1076"/>
          <ac:graphicFrameMkLst>
            <pc:docMk/>
            <pc:sldMk cId="1541371999" sldId="296"/>
            <ac:graphicFrameMk id="20" creationId="{00000000-0008-0000-0000-000003000000}"/>
          </ac:graphicFrameMkLst>
        </pc:graphicFrameChg>
        <pc:graphicFrameChg chg="add mod">
          <ac:chgData name="Vendula Smolíková" userId="28b2cc11ad2aa403" providerId="LiveId" clId="{005FE5F2-3CEC-442C-8B2F-F8EC8D4D95CA}" dt="2022-09-27T16:54:36.983" v="3535" actId="1076"/>
          <ac:graphicFrameMkLst>
            <pc:docMk/>
            <pc:sldMk cId="1541371999" sldId="296"/>
            <ac:graphicFrameMk id="21" creationId="{00000000-0008-0000-0000-000004000000}"/>
          </ac:graphicFrameMkLst>
        </pc:graphicFrameChg>
        <pc:graphicFrameChg chg="del">
          <ac:chgData name="Vendula Smolíková" userId="28b2cc11ad2aa403" providerId="LiveId" clId="{005FE5F2-3CEC-442C-8B2F-F8EC8D4D95CA}" dt="2022-09-27T16:54:32.396" v="3534" actId="478"/>
          <ac:graphicFrameMkLst>
            <pc:docMk/>
            <pc:sldMk cId="1541371999" sldId="296"/>
            <ac:graphicFrameMk id="23" creationId="{6743EC6E-82C3-97C9-41AB-9EA7C93CEC34}"/>
          </ac:graphicFrameMkLst>
        </pc:graphicFrameChg>
        <pc:graphicFrameChg chg="del">
          <ac:chgData name="Vendula Smolíková" userId="28b2cc11ad2aa403" providerId="LiveId" clId="{005FE5F2-3CEC-442C-8B2F-F8EC8D4D95CA}" dt="2022-09-27T16:54:39.697" v="3536" actId="478"/>
          <ac:graphicFrameMkLst>
            <pc:docMk/>
            <pc:sldMk cId="1541371999" sldId="296"/>
            <ac:graphicFrameMk id="24" creationId="{3B42FD6B-33C8-3459-CE5A-8F8693B5CAE8}"/>
          </ac:graphicFrameMkLst>
        </pc:graphicFrameChg>
        <pc:graphicFrameChg chg="del">
          <ac:chgData name="Vendula Smolíková" userId="28b2cc11ad2aa403" providerId="LiveId" clId="{005FE5F2-3CEC-442C-8B2F-F8EC8D4D95CA}" dt="2022-09-27T16:54:54.781" v="3540" actId="478"/>
          <ac:graphicFrameMkLst>
            <pc:docMk/>
            <pc:sldMk cId="1541371999" sldId="296"/>
            <ac:graphicFrameMk id="25" creationId="{1AEEBF14-3A93-A334-0710-5AC17FBD3B50}"/>
          </ac:graphicFrameMkLst>
        </pc:graphicFrameChg>
      </pc:sldChg>
      <pc:sldChg chg="addSp delSp modSp modAnim">
        <pc:chgData name="Vendula Smolíková" userId="28b2cc11ad2aa403" providerId="LiveId" clId="{005FE5F2-3CEC-442C-8B2F-F8EC8D4D95CA}" dt="2022-09-26T14:23:39.272" v="199" actId="1076"/>
        <pc:sldMkLst>
          <pc:docMk/>
          <pc:sldMk cId="869161225" sldId="299"/>
        </pc:sldMkLst>
        <pc:spChg chg="add mod or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2" creationId="{F47A5FC9-E02B-4E5B-A0C2-BBF5DB71C9FC}"/>
          </ac:spMkLst>
        </pc:spChg>
        <pc:spChg chg="add mo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3" creationId="{634F7D69-8C7C-4EF4-A427-A411E09B3E0C}"/>
          </ac:spMkLst>
        </pc:spChg>
        <pc:spChg chg="add del mod ord">
          <ac:chgData name="Vendula Smolíková" userId="28b2cc11ad2aa403" providerId="LiveId" clId="{005FE5F2-3CEC-442C-8B2F-F8EC8D4D95CA}" dt="2022-09-26T10:26:13.641" v="99" actId="478"/>
          <ac:spMkLst>
            <pc:docMk/>
            <pc:sldMk cId="869161225" sldId="299"/>
            <ac:spMk id="3" creationId="{7C0E9F7B-E191-411D-8A38-BAE4132A78E8}"/>
          </ac:spMkLst>
        </pc:spChg>
        <pc:spChg chg="mod">
          <ac:chgData name="Vendula Smolíková" userId="28b2cc11ad2aa403" providerId="LiveId" clId="{005FE5F2-3CEC-442C-8B2F-F8EC8D4D95CA}" dt="2022-09-26T10:22:59.852" v="66" actId="1076"/>
          <ac:spMkLst>
            <pc:docMk/>
            <pc:sldMk cId="869161225" sldId="299"/>
            <ac:spMk id="4" creationId="{A29A9ACC-7B32-1960-5CC6-8221D41DC7FA}"/>
          </ac:spMkLst>
        </pc:spChg>
        <pc:spChg chg="mod">
          <ac:chgData name="Vendula Smolíková" userId="28b2cc11ad2aa403" providerId="LiveId" clId="{005FE5F2-3CEC-442C-8B2F-F8EC8D4D95CA}" dt="2022-09-26T14:23:20.987" v="196" actId="113"/>
          <ac:spMkLst>
            <pc:docMk/>
            <pc:sldMk cId="869161225" sldId="299"/>
            <ac:spMk id="7" creationId="{5496D1DA-D004-805C-6752-D7BDE1D67A01}"/>
          </ac:spMkLst>
        </pc:spChg>
        <pc:spChg chg="add del mod">
          <ac:chgData name="Vendula Smolíková" userId="28b2cc11ad2aa403" providerId="LiveId" clId="{005FE5F2-3CEC-442C-8B2F-F8EC8D4D95CA}" dt="2022-09-26T10:27:40.827" v="116" actId="478"/>
          <ac:spMkLst>
            <pc:docMk/>
            <pc:sldMk cId="869161225" sldId="299"/>
            <ac:spMk id="8" creationId="{10095108-21E3-42FC-874C-907F3662E0D5}"/>
          </ac:spMkLst>
        </pc:spChg>
        <pc:spChg chg="add mo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18" creationId="{4DAF3D52-BD5B-442E-8C12-41162493652F}"/>
          </ac:spMkLst>
        </pc:spChg>
        <pc:spChg chg="add mo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19" creationId="{3411AFDE-1078-4EB0-BF83-650CF1279FE5}"/>
          </ac:spMkLst>
        </pc:spChg>
        <pc:spChg chg="add mo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20" creationId="{CCDACD1A-C386-4735-A1DC-2941953C7266}"/>
          </ac:spMkLst>
        </pc:spChg>
        <pc:spChg chg="add mo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21" creationId="{11FD4526-0B17-4489-A939-CAA710362CAF}"/>
          </ac:spMkLst>
        </pc:spChg>
        <pc:spChg chg="add del">
          <ac:chgData name="Vendula Smolíková" userId="28b2cc11ad2aa403" providerId="LiveId" clId="{005FE5F2-3CEC-442C-8B2F-F8EC8D4D95CA}" dt="2022-09-26T10:25:47.848" v="91"/>
          <ac:spMkLst>
            <pc:docMk/>
            <pc:sldMk cId="869161225" sldId="299"/>
            <ac:spMk id="22" creationId="{3FCE0E1F-CD40-42BA-A848-8E25B51E4B7C}"/>
          </ac:spMkLst>
        </pc:spChg>
        <pc:spChg chg="add mo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22" creationId="{F05F9222-F4A7-4A47-B300-29AFF415C50E}"/>
          </ac:spMkLst>
        </pc:spChg>
        <pc:spChg chg="add del">
          <ac:chgData name="Vendula Smolíková" userId="28b2cc11ad2aa403" providerId="LiveId" clId="{005FE5F2-3CEC-442C-8B2F-F8EC8D4D95CA}" dt="2022-09-26T10:27:27.379" v="111"/>
          <ac:spMkLst>
            <pc:docMk/>
            <pc:sldMk cId="869161225" sldId="299"/>
            <ac:spMk id="23" creationId="{1D9F5919-414D-4265-8284-23999D2966B2}"/>
          </ac:spMkLst>
        </pc:spChg>
        <pc:spChg chg="add mo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23" creationId="{6184DEB8-AB37-41A8-9D8B-12AC1C19CCFB}"/>
          </ac:spMkLst>
        </pc:spChg>
        <pc:spChg chg="add mod">
          <ac:chgData name="Vendula Smolíková" userId="28b2cc11ad2aa403" providerId="LiveId" clId="{005FE5F2-3CEC-442C-8B2F-F8EC8D4D95CA}" dt="2022-09-26T14:23:31.408" v="197" actId="164"/>
          <ac:spMkLst>
            <pc:docMk/>
            <pc:sldMk cId="869161225" sldId="299"/>
            <ac:spMk id="24" creationId="{EF7F0287-49BD-41EF-8C33-7048FF455D63}"/>
          </ac:spMkLst>
        </pc:spChg>
        <pc:grpChg chg="add mod">
          <ac:chgData name="Vendula Smolíková" userId="28b2cc11ad2aa403" providerId="LiveId" clId="{005FE5F2-3CEC-442C-8B2F-F8EC8D4D95CA}" dt="2022-09-26T14:23:39.272" v="199" actId="1076"/>
          <ac:grpSpMkLst>
            <pc:docMk/>
            <pc:sldMk cId="869161225" sldId="299"/>
            <ac:grpSpMk id="5" creationId="{77329D1B-6B10-4415-90D7-D91CD67249FD}"/>
          </ac:grpSpMkLst>
        </pc:grpChg>
        <pc:picChg chg="add del mod modCrop">
          <ac:chgData name="Vendula Smolíková" userId="28b2cc11ad2aa403" providerId="LiveId" clId="{005FE5F2-3CEC-442C-8B2F-F8EC8D4D95CA}" dt="2022-09-26T10:27:22.481" v="109" actId="478"/>
          <ac:picMkLst>
            <pc:docMk/>
            <pc:sldMk cId="869161225" sldId="299"/>
            <ac:picMk id="5" creationId="{A8FB00F6-F542-4A17-8717-340EDB015F9E}"/>
          </ac:picMkLst>
        </pc:picChg>
        <pc:picChg chg="add mod modCrop">
          <ac:chgData name="Vendula Smolíková" userId="28b2cc11ad2aa403" providerId="LiveId" clId="{005FE5F2-3CEC-442C-8B2F-F8EC8D4D95CA}" dt="2022-09-26T14:23:31.408" v="197" actId="164"/>
          <ac:picMkLst>
            <pc:docMk/>
            <pc:sldMk cId="869161225" sldId="299"/>
            <ac:picMk id="10" creationId="{631B136F-6CD0-4A44-B07D-8ADB57016C11}"/>
          </ac:picMkLst>
        </pc:picChg>
        <pc:picChg chg="add del mod">
          <ac:chgData name="Vendula Smolíková" userId="28b2cc11ad2aa403" providerId="LiveId" clId="{005FE5F2-3CEC-442C-8B2F-F8EC8D4D95CA}" dt="2022-09-26T10:24:59.945" v="86" actId="478"/>
          <ac:picMkLst>
            <pc:docMk/>
            <pc:sldMk cId="869161225" sldId="299"/>
            <ac:picMk id="21" creationId="{69CFC03B-9C86-46A1-A043-9B337AFF8E0F}"/>
          </ac:picMkLst>
        </pc:picChg>
        <pc:picChg chg="add mod">
          <ac:chgData name="Vendula Smolíková" userId="28b2cc11ad2aa403" providerId="LiveId" clId="{005FE5F2-3CEC-442C-8B2F-F8EC8D4D95CA}" dt="2022-09-26T14:23:31.408" v="197" actId="164"/>
          <ac:picMkLst>
            <pc:docMk/>
            <pc:sldMk cId="869161225" sldId="299"/>
            <ac:picMk id="1026" creationId="{05AE2447-07D4-4CB4-8D46-8B1FCDEA68C4}"/>
          </ac:picMkLst>
        </pc:picChg>
        <pc:picChg chg="add mod">
          <ac:chgData name="Vendula Smolíková" userId="28b2cc11ad2aa403" providerId="LiveId" clId="{005FE5F2-3CEC-442C-8B2F-F8EC8D4D95CA}" dt="2022-09-26T14:23:31.408" v="197" actId="164"/>
          <ac:picMkLst>
            <pc:docMk/>
            <pc:sldMk cId="869161225" sldId="299"/>
            <ac:picMk id="1028" creationId="{A9890C17-7E94-4810-99D0-7C1F1EB258D6}"/>
          </ac:picMkLst>
        </pc:picChg>
      </pc:sldChg>
      <pc:sldChg chg="addSp delSp modSp del mod ord setBg">
        <pc:chgData name="Vendula Smolíková" userId="28b2cc11ad2aa403" providerId="LiveId" clId="{005FE5F2-3CEC-442C-8B2F-F8EC8D4D95CA}" dt="2022-09-26T14:50:08.745" v="1044" actId="2696"/>
        <pc:sldMkLst>
          <pc:docMk/>
          <pc:sldMk cId="3397092980" sldId="300"/>
        </pc:sldMkLst>
        <pc:spChg chg="del mod">
          <ac:chgData name="Vendula Smolíková" userId="28b2cc11ad2aa403" providerId="LiveId" clId="{005FE5F2-3CEC-442C-8B2F-F8EC8D4D95CA}" dt="2022-09-26T14:44:42.585" v="1043" actId="478"/>
          <ac:spMkLst>
            <pc:docMk/>
            <pc:sldMk cId="3397092980" sldId="300"/>
            <ac:spMk id="2" creationId="{D30CDBCF-A0F8-D465-9A67-F7F55E33BDB3}"/>
          </ac:spMkLst>
        </pc:spChg>
        <pc:spChg chg="del mod">
          <ac:chgData name="Vendula Smolíková" userId="28b2cc11ad2aa403" providerId="LiveId" clId="{005FE5F2-3CEC-442C-8B2F-F8EC8D4D95CA}" dt="2022-09-26T14:44:41.694" v="1042" actId="478"/>
          <ac:spMkLst>
            <pc:docMk/>
            <pc:sldMk cId="3397092980" sldId="300"/>
            <ac:spMk id="3" creationId="{7CE969D3-D47A-EC98-8028-96D82D3FC9E8}"/>
          </ac:spMkLst>
        </pc:spChg>
        <pc:spChg chg="mod">
          <ac:chgData name="Vendula Smolíková" userId="28b2cc11ad2aa403" providerId="LiveId" clId="{005FE5F2-3CEC-442C-8B2F-F8EC8D4D95CA}" dt="2022-09-26T14:44:40.006" v="1041" actId="26606"/>
          <ac:spMkLst>
            <pc:docMk/>
            <pc:sldMk cId="3397092980" sldId="300"/>
            <ac:spMk id="4" creationId="{9B6F4CC1-B3AE-849E-A224-2E5D4698773A}"/>
          </ac:spMkLst>
        </pc:spChg>
        <pc:spChg chg="add">
          <ac:chgData name="Vendula Smolíková" userId="28b2cc11ad2aa403" providerId="LiveId" clId="{005FE5F2-3CEC-442C-8B2F-F8EC8D4D95CA}" dt="2022-09-26T14:44:40.006" v="1041" actId="26606"/>
          <ac:spMkLst>
            <pc:docMk/>
            <pc:sldMk cId="3397092980" sldId="300"/>
            <ac:spMk id="9" creationId="{43C823D3-D619-407C-89E0-C6F6B1E7A42A}"/>
          </ac:spMkLst>
        </pc:spChg>
        <pc:spChg chg="add">
          <ac:chgData name="Vendula Smolíková" userId="28b2cc11ad2aa403" providerId="LiveId" clId="{005FE5F2-3CEC-442C-8B2F-F8EC8D4D95CA}" dt="2022-09-26T14:44:40.006" v="1041" actId="26606"/>
          <ac:spMkLst>
            <pc:docMk/>
            <pc:sldMk cId="3397092980" sldId="300"/>
            <ac:spMk id="11" creationId="{047F8E3E-2FFA-4A0F-B3C7-E57ADDCFB415}"/>
          </ac:spMkLst>
        </pc:spChg>
        <pc:grpChg chg="add">
          <ac:chgData name="Vendula Smolíková" userId="28b2cc11ad2aa403" providerId="LiveId" clId="{005FE5F2-3CEC-442C-8B2F-F8EC8D4D95CA}" dt="2022-09-26T14:44:40.006" v="1041" actId="26606"/>
          <ac:grpSpMkLst>
            <pc:docMk/>
            <pc:sldMk cId="3397092980" sldId="300"/>
            <ac:grpSpMk id="13" creationId="{33D939F1-7ABE-4D0E-946A-43F37F556AFD}"/>
          </ac:grpSpMkLst>
        </pc:grpChg>
        <pc:grpChg chg="add">
          <ac:chgData name="Vendula Smolíková" userId="28b2cc11ad2aa403" providerId="LiveId" clId="{005FE5F2-3CEC-442C-8B2F-F8EC8D4D95CA}" dt="2022-09-26T14:44:40.006" v="1041" actId="26606"/>
          <ac:grpSpMkLst>
            <pc:docMk/>
            <pc:sldMk cId="3397092980" sldId="300"/>
            <ac:grpSpMk id="19" creationId="{9DB3963A-4187-4A72-9DA4-CA6BADE22931}"/>
          </ac:grpSpMkLst>
        </pc:grpChg>
        <pc:picChg chg="del mod">
          <ac:chgData name="Vendula Smolíková" userId="28b2cc11ad2aa403" providerId="LiveId" clId="{005FE5F2-3CEC-442C-8B2F-F8EC8D4D95CA}" dt="2022-09-26T14:24:42.139" v="210"/>
          <ac:picMkLst>
            <pc:docMk/>
            <pc:sldMk cId="3397092980" sldId="300"/>
            <ac:picMk id="5" creationId="{C8B3E571-8690-3690-1738-0872188542D8}"/>
          </ac:picMkLst>
        </pc:picChg>
        <pc:picChg chg="del mod">
          <ac:chgData name="Vendula Smolíková" userId="28b2cc11ad2aa403" providerId="LiveId" clId="{005FE5F2-3CEC-442C-8B2F-F8EC8D4D95CA}" dt="2022-09-26T14:44:28.558" v="1040" actId="478"/>
          <ac:picMkLst>
            <pc:docMk/>
            <pc:sldMk cId="3397092980" sldId="300"/>
            <ac:picMk id="6" creationId="{D55331BE-8C73-3644-069C-F5A114991057}"/>
          </ac:picMkLst>
        </pc:picChg>
      </pc:sldChg>
      <pc:sldChg chg="addSp delSp modSp mod setBg">
        <pc:chgData name="Vendula Smolíková" userId="28b2cc11ad2aa403" providerId="LiveId" clId="{005FE5F2-3CEC-442C-8B2F-F8EC8D4D95CA}" dt="2022-09-27T17:00:56.297" v="3543" actId="20577"/>
        <pc:sldMkLst>
          <pc:docMk/>
          <pc:sldMk cId="769911821" sldId="301"/>
        </pc:sldMkLst>
        <pc:spChg chg="mod">
          <ac:chgData name="Vendula Smolíková" userId="28b2cc11ad2aa403" providerId="LiveId" clId="{005FE5F2-3CEC-442C-8B2F-F8EC8D4D95CA}" dt="2022-09-26T14:44:23.183" v="1039" actId="1035"/>
          <ac:spMkLst>
            <pc:docMk/>
            <pc:sldMk cId="769911821" sldId="301"/>
            <ac:spMk id="2" creationId="{B6BEB4AA-DC5F-A93B-D2F7-945DB3EC43D5}"/>
          </ac:spMkLst>
        </pc:spChg>
        <pc:spChg chg="del mod">
          <ac:chgData name="Vendula Smolíková" userId="28b2cc11ad2aa403" providerId="LiveId" clId="{005FE5F2-3CEC-442C-8B2F-F8EC8D4D95CA}" dt="2022-09-26T14:24:45.633" v="211" actId="478"/>
          <ac:spMkLst>
            <pc:docMk/>
            <pc:sldMk cId="769911821" sldId="301"/>
            <ac:spMk id="3" creationId="{B2FCD47E-378F-4A39-6896-8E7E0A5EFC39}"/>
          </ac:spMkLst>
        </pc:spChg>
        <pc:spChg chg="mod">
          <ac:chgData name="Vendula Smolíková" userId="28b2cc11ad2aa403" providerId="LiveId" clId="{005FE5F2-3CEC-442C-8B2F-F8EC8D4D95CA}" dt="2022-09-26T14:24:13.162" v="201" actId="26606"/>
          <ac:spMkLst>
            <pc:docMk/>
            <pc:sldMk cId="769911821" sldId="301"/>
            <ac:spMk id="4" creationId="{367F93FE-AB8C-ADC4-B110-561D95B94F60}"/>
          </ac:spMkLst>
        </pc:spChg>
        <pc:spChg chg="add del">
          <ac:chgData name="Vendula Smolíková" userId="28b2cc11ad2aa403" providerId="LiveId" clId="{005FE5F2-3CEC-442C-8B2F-F8EC8D4D95CA}" dt="2022-09-26T14:24:22.180" v="202" actId="26606"/>
          <ac:spMkLst>
            <pc:docMk/>
            <pc:sldMk cId="769911821" sldId="301"/>
            <ac:spMk id="9" creationId="{4BC99CB9-DDAD-44A2-8A1C-E3AF4E72DF5C}"/>
          </ac:spMkLst>
        </pc:spChg>
        <pc:spChg chg="add del">
          <ac:chgData name="Vendula Smolíková" userId="28b2cc11ad2aa403" providerId="LiveId" clId="{005FE5F2-3CEC-442C-8B2F-F8EC8D4D95CA}" dt="2022-09-26T14:24:22.180" v="202" actId="26606"/>
          <ac:spMkLst>
            <pc:docMk/>
            <pc:sldMk cId="769911821" sldId="301"/>
            <ac:spMk id="11" creationId="{64053CBF-3932-45FF-8285-EE5146085F3A}"/>
          </ac:spMkLst>
        </pc:spChg>
        <pc:spChg chg="add">
          <ac:chgData name="Vendula Smolíková" userId="28b2cc11ad2aa403" providerId="LiveId" clId="{005FE5F2-3CEC-442C-8B2F-F8EC8D4D95CA}" dt="2022-09-26T14:24:28.373" v="203"/>
          <ac:spMkLst>
            <pc:docMk/>
            <pc:sldMk cId="769911821" sldId="301"/>
            <ac:spMk id="24" creationId="{7E51CDE1-DD2A-4738-A426-9E8B901CF541}"/>
          </ac:spMkLst>
        </pc:spChg>
        <pc:spChg chg="add mod">
          <ac:chgData name="Vendula Smolíková" userId="28b2cc11ad2aa403" providerId="LiveId" clId="{005FE5F2-3CEC-442C-8B2F-F8EC8D4D95CA}" dt="2022-09-27T17:00:56.297" v="3543" actId="20577"/>
          <ac:spMkLst>
            <pc:docMk/>
            <pc:sldMk cId="769911821" sldId="301"/>
            <ac:spMk id="27" creationId="{4226BF12-ABE4-46C5-B071-9B92EDD5A060}"/>
          </ac:spMkLst>
        </pc:spChg>
        <pc:spChg chg="add">
          <ac:chgData name="Vendula Smolíková" userId="28b2cc11ad2aa403" providerId="LiveId" clId="{005FE5F2-3CEC-442C-8B2F-F8EC8D4D95CA}" dt="2022-09-26T14:24:22.180" v="202" actId="26606"/>
          <ac:spMkLst>
            <pc:docMk/>
            <pc:sldMk cId="769911821" sldId="301"/>
            <ac:spMk id="28" creationId="{FA3C7DEA-BCC2-4295-8850-147993296189}"/>
          </ac:spMkLst>
        </pc:spChg>
        <pc:spChg chg="add">
          <ac:chgData name="Vendula Smolíková" userId="28b2cc11ad2aa403" providerId="LiveId" clId="{005FE5F2-3CEC-442C-8B2F-F8EC8D4D95CA}" dt="2022-09-26T14:24:22.180" v="202" actId="26606"/>
          <ac:spMkLst>
            <pc:docMk/>
            <pc:sldMk cId="769911821" sldId="301"/>
            <ac:spMk id="30" creationId="{C289949D-B9F6-468A-86FE-2694DC5AE773}"/>
          </ac:spMkLst>
        </pc:spChg>
        <pc:grpChg chg="add del">
          <ac:chgData name="Vendula Smolíková" userId="28b2cc11ad2aa403" providerId="LiveId" clId="{005FE5F2-3CEC-442C-8B2F-F8EC8D4D95CA}" dt="2022-09-26T14:24:22.180" v="202" actId="26606"/>
          <ac:grpSpMkLst>
            <pc:docMk/>
            <pc:sldMk cId="769911821" sldId="301"/>
            <ac:grpSpMk id="13" creationId="{2E751C04-BEA6-446B-A678-9C74819EBD4C}"/>
          </ac:grpSpMkLst>
        </pc:grpChg>
        <pc:grpChg chg="add del">
          <ac:chgData name="Vendula Smolíková" userId="28b2cc11ad2aa403" providerId="LiveId" clId="{005FE5F2-3CEC-442C-8B2F-F8EC8D4D95CA}" dt="2022-09-26T14:24:22.180" v="202" actId="26606"/>
          <ac:grpSpMkLst>
            <pc:docMk/>
            <pc:sldMk cId="769911821" sldId="301"/>
            <ac:grpSpMk id="19" creationId="{B63ACBA3-DEFD-4C6D-BBA0-64468FA99C2D}"/>
          </ac:grpSpMkLst>
        </pc:grpChg>
        <pc:grpChg chg="add">
          <ac:chgData name="Vendula Smolíková" userId="28b2cc11ad2aa403" providerId="LiveId" clId="{005FE5F2-3CEC-442C-8B2F-F8EC8D4D95CA}" dt="2022-09-26T14:24:22.180" v="202" actId="26606"/>
          <ac:grpSpMkLst>
            <pc:docMk/>
            <pc:sldMk cId="769911821" sldId="301"/>
            <ac:grpSpMk id="32" creationId="{E4DF0958-0C87-4C28-9554-2FADC788C2B1}"/>
          </ac:grpSpMkLst>
        </pc:grpChg>
        <pc:picChg chg="add mod">
          <ac:chgData name="Vendula Smolíková" userId="28b2cc11ad2aa403" providerId="LiveId" clId="{005FE5F2-3CEC-442C-8B2F-F8EC8D4D95CA}" dt="2022-09-26T14:44:23.183" v="1039" actId="1035"/>
          <ac:picMkLst>
            <pc:docMk/>
            <pc:sldMk cId="769911821" sldId="301"/>
            <ac:picMk id="5" creationId="{EDF8D0BF-E300-44F7-ACBF-CD45374B160D}"/>
          </ac:picMkLst>
        </pc:picChg>
        <pc:picChg chg="add mod">
          <ac:chgData name="Vendula Smolíková" userId="28b2cc11ad2aa403" providerId="LiveId" clId="{005FE5F2-3CEC-442C-8B2F-F8EC8D4D95CA}" dt="2022-09-26T14:44:23.183" v="1039" actId="1035"/>
          <ac:picMkLst>
            <pc:docMk/>
            <pc:sldMk cId="769911821" sldId="301"/>
            <ac:picMk id="25" creationId="{32797F63-2355-45C2-9058-96D3534E53A7}"/>
          </ac:picMkLst>
        </pc:picChg>
        <pc:picChg chg="add mod">
          <ac:chgData name="Vendula Smolíková" userId="28b2cc11ad2aa403" providerId="LiveId" clId="{005FE5F2-3CEC-442C-8B2F-F8EC8D4D95CA}" dt="2022-09-26T14:44:23.183" v="1039" actId="1035"/>
          <ac:picMkLst>
            <pc:docMk/>
            <pc:sldMk cId="769911821" sldId="301"/>
            <ac:picMk id="26" creationId="{A45796B9-A50D-4079-BE1E-18343B03911B}"/>
          </ac:picMkLst>
        </pc:picChg>
      </pc:sldChg>
      <pc:sldChg chg="addSp modSp">
        <pc:chgData name="Vendula Smolíková" userId="28b2cc11ad2aa403" providerId="LiveId" clId="{005FE5F2-3CEC-442C-8B2F-F8EC8D4D95CA}" dt="2022-09-26T16:54:29.832" v="2922" actId="115"/>
        <pc:sldMkLst>
          <pc:docMk/>
          <pc:sldMk cId="159131562" sldId="303"/>
        </pc:sldMkLst>
        <pc:spChg chg="mod">
          <ac:chgData name="Vendula Smolíková" userId="28b2cc11ad2aa403" providerId="LiveId" clId="{005FE5F2-3CEC-442C-8B2F-F8EC8D4D95CA}" dt="2022-09-26T15:25:46.367" v="1183" actId="20577"/>
          <ac:spMkLst>
            <pc:docMk/>
            <pc:sldMk cId="159131562" sldId="303"/>
            <ac:spMk id="5" creationId="{95697A79-E021-C915-ABE2-F7EF358D635A}"/>
          </ac:spMkLst>
        </pc:spChg>
        <pc:spChg chg="add mod">
          <ac:chgData name="Vendula Smolíková" userId="28b2cc11ad2aa403" providerId="LiveId" clId="{005FE5F2-3CEC-442C-8B2F-F8EC8D4D95CA}" dt="2022-09-26T16:54:29.832" v="2922" actId="115"/>
          <ac:spMkLst>
            <pc:docMk/>
            <pc:sldMk cId="159131562" sldId="303"/>
            <ac:spMk id="6" creationId="{504D5A79-DE6B-4A82-9655-B5B71A6B101E}"/>
          </ac:spMkLst>
        </pc:spChg>
      </pc:sldChg>
      <pc:sldChg chg="addSp delSp modSp modAnim">
        <pc:chgData name="Vendula Smolíková" userId="28b2cc11ad2aa403" providerId="LiveId" clId="{005FE5F2-3CEC-442C-8B2F-F8EC8D4D95CA}" dt="2022-09-27T17:09:04.625" v="3545" actId="20577"/>
        <pc:sldMkLst>
          <pc:docMk/>
          <pc:sldMk cId="433872830" sldId="304"/>
        </pc:sldMkLst>
        <pc:spChg chg="add del">
          <ac:chgData name="Vendula Smolíková" userId="28b2cc11ad2aa403" providerId="LiveId" clId="{005FE5F2-3CEC-442C-8B2F-F8EC8D4D95CA}" dt="2022-09-26T16:04:17.778" v="2076" actId="478"/>
          <ac:spMkLst>
            <pc:docMk/>
            <pc:sldMk cId="433872830" sldId="304"/>
            <ac:spMk id="2" creationId="{E13A4CE0-BE25-30E6-9093-8D4F8002C5E4}"/>
          </ac:spMkLst>
        </pc:spChg>
        <pc:spChg chg="del">
          <ac:chgData name="Vendula Smolíková" userId="28b2cc11ad2aa403" providerId="LiveId" clId="{005FE5F2-3CEC-442C-8B2F-F8EC8D4D95CA}" dt="2022-09-26T16:04:18.339" v="2077" actId="478"/>
          <ac:spMkLst>
            <pc:docMk/>
            <pc:sldMk cId="433872830" sldId="304"/>
            <ac:spMk id="3" creationId="{ECC1FE08-F539-8933-0A8E-CB8210C716DD}"/>
          </ac:spMkLst>
        </pc:spChg>
        <pc:spChg chg="add del">
          <ac:chgData name="Vendula Smolíková" userId="28b2cc11ad2aa403" providerId="LiveId" clId="{005FE5F2-3CEC-442C-8B2F-F8EC8D4D95CA}" dt="2022-09-26T16:03:58.554" v="2074"/>
          <ac:spMkLst>
            <pc:docMk/>
            <pc:sldMk cId="433872830" sldId="304"/>
            <ac:spMk id="5" creationId="{CDB561BC-45E3-4C10-96AD-85A5DC9422FD}"/>
          </ac:spMkLst>
        </pc:spChg>
        <pc:spChg chg="add mod">
          <ac:chgData name="Vendula Smolíková" userId="28b2cc11ad2aa403" providerId="LiveId" clId="{005FE5F2-3CEC-442C-8B2F-F8EC8D4D95CA}" dt="2022-09-26T16:21:59.707" v="2634" actId="6549"/>
          <ac:spMkLst>
            <pc:docMk/>
            <pc:sldMk cId="433872830" sldId="304"/>
            <ac:spMk id="6" creationId="{04751437-5E52-4BEB-813A-DABB39C498F5}"/>
          </ac:spMkLst>
        </pc:spChg>
        <pc:spChg chg="add mod">
          <ac:chgData name="Vendula Smolíková" userId="28b2cc11ad2aa403" providerId="LiveId" clId="{005FE5F2-3CEC-442C-8B2F-F8EC8D4D95CA}" dt="2022-09-27T17:09:04.625" v="3545" actId="20577"/>
          <ac:spMkLst>
            <pc:docMk/>
            <pc:sldMk cId="433872830" sldId="304"/>
            <ac:spMk id="7" creationId="{673F53B9-EDC9-447E-8920-69FC254D1C3A}"/>
          </ac:spMkLst>
        </pc:spChg>
        <pc:spChg chg="add mod">
          <ac:chgData name="Vendula Smolíková" userId="28b2cc11ad2aa403" providerId="LiveId" clId="{005FE5F2-3CEC-442C-8B2F-F8EC8D4D95CA}" dt="2022-09-26T16:06:41.441" v="2124" actId="1036"/>
          <ac:spMkLst>
            <pc:docMk/>
            <pc:sldMk cId="433872830" sldId="304"/>
            <ac:spMk id="9" creationId="{90CC5496-7B08-460F-A143-2B7348125386}"/>
          </ac:spMkLst>
        </pc:spChg>
        <pc:spChg chg="add del">
          <ac:chgData name="Vendula Smolíková" userId="28b2cc11ad2aa403" providerId="LiveId" clId="{005FE5F2-3CEC-442C-8B2F-F8EC8D4D95CA}" dt="2022-09-26T16:06:39.209" v="2122" actId="478"/>
          <ac:spMkLst>
            <pc:docMk/>
            <pc:sldMk cId="433872830" sldId="304"/>
            <ac:spMk id="10" creationId="{05EE1BB6-A8CC-4A00-897C-556CE98C4424}"/>
          </ac:spMkLst>
        </pc:spChg>
        <pc:spChg chg="add mod">
          <ac:chgData name="Vendula Smolíková" userId="28b2cc11ad2aa403" providerId="LiveId" clId="{005FE5F2-3CEC-442C-8B2F-F8EC8D4D95CA}" dt="2022-09-26T16:06:47.252" v="2126" actId="1076"/>
          <ac:spMkLst>
            <pc:docMk/>
            <pc:sldMk cId="433872830" sldId="304"/>
            <ac:spMk id="11" creationId="{372AFB1E-AB99-48CF-94F2-F2F7552DD5A2}"/>
          </ac:spMkLst>
        </pc:spChg>
        <pc:spChg chg="add mod">
          <ac:chgData name="Vendula Smolíková" userId="28b2cc11ad2aa403" providerId="LiveId" clId="{005FE5F2-3CEC-442C-8B2F-F8EC8D4D95CA}" dt="2022-09-26T16:06:54.348" v="2128" actId="1076"/>
          <ac:spMkLst>
            <pc:docMk/>
            <pc:sldMk cId="433872830" sldId="304"/>
            <ac:spMk id="12" creationId="{2DBFCEBB-4DA0-4F14-B24E-BE90507085AA}"/>
          </ac:spMkLst>
        </pc:spChg>
        <pc:spChg chg="add mod">
          <ac:chgData name="Vendula Smolíková" userId="28b2cc11ad2aa403" providerId="LiveId" clId="{005FE5F2-3CEC-442C-8B2F-F8EC8D4D95CA}" dt="2022-09-26T16:06:59.900" v="2130" actId="1076"/>
          <ac:spMkLst>
            <pc:docMk/>
            <pc:sldMk cId="433872830" sldId="304"/>
            <ac:spMk id="13" creationId="{46B799D4-85E3-4BC4-B172-C0D3017A9515}"/>
          </ac:spMkLst>
        </pc:spChg>
        <pc:spChg chg="add mod">
          <ac:chgData name="Vendula Smolíková" userId="28b2cc11ad2aa403" providerId="LiveId" clId="{005FE5F2-3CEC-442C-8B2F-F8EC8D4D95CA}" dt="2022-09-26T16:07:06.468" v="2132" actId="1076"/>
          <ac:spMkLst>
            <pc:docMk/>
            <pc:sldMk cId="433872830" sldId="304"/>
            <ac:spMk id="14" creationId="{23F7BFBD-9B1E-48A6-8A26-CFC2D92F5004}"/>
          </ac:spMkLst>
        </pc:spChg>
        <pc:spChg chg="add mod">
          <ac:chgData name="Vendula Smolíková" userId="28b2cc11ad2aa403" providerId="LiveId" clId="{005FE5F2-3CEC-442C-8B2F-F8EC8D4D95CA}" dt="2022-09-26T16:14:57.161" v="2420" actId="164"/>
          <ac:spMkLst>
            <pc:docMk/>
            <pc:sldMk cId="433872830" sldId="304"/>
            <ac:spMk id="18" creationId="{0610C249-7BA6-43E9-AEBD-878F956AC0D9}"/>
          </ac:spMkLst>
        </pc:spChg>
        <pc:spChg chg="add mod">
          <ac:chgData name="Vendula Smolíková" userId="28b2cc11ad2aa403" providerId="LiveId" clId="{005FE5F2-3CEC-442C-8B2F-F8EC8D4D95CA}" dt="2022-09-26T16:14:51.671" v="2419" actId="164"/>
          <ac:spMkLst>
            <pc:docMk/>
            <pc:sldMk cId="433872830" sldId="304"/>
            <ac:spMk id="19" creationId="{A40655B5-725F-4C68-B3FE-A76B59380B84}"/>
          </ac:spMkLst>
        </pc:spChg>
        <pc:spChg chg="mod">
          <ac:chgData name="Vendula Smolíková" userId="28b2cc11ad2aa403" providerId="LiveId" clId="{005FE5F2-3CEC-442C-8B2F-F8EC8D4D95CA}" dt="2022-09-26T16:16:15.133" v="2435" actId="14100"/>
          <ac:spMkLst>
            <pc:docMk/>
            <pc:sldMk cId="433872830" sldId="304"/>
            <ac:spMk id="38" creationId="{B40BA369-D38C-40B0-A915-3DADD0FD2FA8}"/>
          </ac:spMkLst>
        </pc:spChg>
        <pc:grpChg chg="add mod ord">
          <ac:chgData name="Vendula Smolíková" userId="28b2cc11ad2aa403" providerId="LiveId" clId="{005FE5F2-3CEC-442C-8B2F-F8EC8D4D95CA}" dt="2022-09-26T16:14:57.161" v="2420" actId="164"/>
          <ac:grpSpMkLst>
            <pc:docMk/>
            <pc:sldMk cId="433872830" sldId="304"/>
            <ac:grpSpMk id="15" creationId="{D716660D-C5E0-4333-8423-802159952536}"/>
          </ac:grpSpMkLst>
        </pc:grpChg>
        <pc:grpChg chg="add mod">
          <ac:chgData name="Vendula Smolíková" userId="28b2cc11ad2aa403" providerId="LiveId" clId="{005FE5F2-3CEC-442C-8B2F-F8EC8D4D95CA}" dt="2022-09-26T16:14:51.671" v="2419" actId="164"/>
          <ac:grpSpMkLst>
            <pc:docMk/>
            <pc:sldMk cId="433872830" sldId="304"/>
            <ac:grpSpMk id="20" creationId="{9CCF97CD-E83A-477C-B4C9-97357BE9942E}"/>
          </ac:grpSpMkLst>
        </pc:grpChg>
        <pc:grpChg chg="add mod">
          <ac:chgData name="Vendula Smolíková" userId="28b2cc11ad2aa403" providerId="LiveId" clId="{005FE5F2-3CEC-442C-8B2F-F8EC8D4D95CA}" dt="2022-09-26T16:14:51.671" v="2419" actId="164"/>
          <ac:grpSpMkLst>
            <pc:docMk/>
            <pc:sldMk cId="433872830" sldId="304"/>
            <ac:grpSpMk id="26" creationId="{D9944BCC-1A75-4C7B-A3AB-2A1626BEADF9}"/>
          </ac:grpSpMkLst>
        </pc:grpChg>
        <pc:grpChg chg="add mod">
          <ac:chgData name="Vendula Smolíková" userId="28b2cc11ad2aa403" providerId="LiveId" clId="{005FE5F2-3CEC-442C-8B2F-F8EC8D4D95CA}" dt="2022-09-26T16:15:50.128" v="2426" actId="1076"/>
          <ac:grpSpMkLst>
            <pc:docMk/>
            <pc:sldMk cId="433872830" sldId="304"/>
            <ac:grpSpMk id="27" creationId="{B48D2005-7110-4307-92F8-9F9453BA4BB6}"/>
          </ac:grpSpMkLst>
        </pc:grpChg>
        <pc:grpChg chg="add mod">
          <ac:chgData name="Vendula Smolíková" userId="28b2cc11ad2aa403" providerId="LiveId" clId="{005FE5F2-3CEC-442C-8B2F-F8EC8D4D95CA}" dt="2022-09-26T16:15:23.806" v="2422" actId="1076"/>
          <ac:grpSpMkLst>
            <pc:docMk/>
            <pc:sldMk cId="433872830" sldId="304"/>
            <ac:grpSpMk id="28" creationId="{AC475190-E99A-4667-ADE3-0C22FACBBE28}"/>
          </ac:grpSpMkLst>
        </pc:grpChg>
        <pc:grpChg chg="add mod">
          <ac:chgData name="Vendula Smolíková" userId="28b2cc11ad2aa403" providerId="LiveId" clId="{005FE5F2-3CEC-442C-8B2F-F8EC8D4D95CA}" dt="2022-09-26T16:25:20.674" v="2668" actId="1076"/>
          <ac:grpSpMkLst>
            <pc:docMk/>
            <pc:sldMk cId="433872830" sldId="304"/>
            <ac:grpSpMk id="29" creationId="{2C4BA9EB-9A9C-4293-9B1E-6CD4AC32EF2A}"/>
          </ac:grpSpMkLst>
        </pc:grpChg>
        <pc:grpChg chg="mod">
          <ac:chgData name="Vendula Smolíková" userId="28b2cc11ad2aa403" providerId="LiveId" clId="{005FE5F2-3CEC-442C-8B2F-F8EC8D4D95CA}" dt="2022-09-26T16:15:50.913" v="2427"/>
          <ac:grpSpMkLst>
            <pc:docMk/>
            <pc:sldMk cId="433872830" sldId="304"/>
            <ac:grpSpMk id="31" creationId="{91981044-194B-4DF3-881B-E7249DF23428}"/>
          </ac:grpSpMkLst>
        </pc:grpChg>
        <pc:grpChg chg="mod">
          <ac:chgData name="Vendula Smolíková" userId="28b2cc11ad2aa403" providerId="LiveId" clId="{005FE5F2-3CEC-442C-8B2F-F8EC8D4D95CA}" dt="2022-09-26T16:15:50.913" v="2427"/>
          <ac:grpSpMkLst>
            <pc:docMk/>
            <pc:sldMk cId="433872830" sldId="304"/>
            <ac:grpSpMk id="32" creationId="{C09070F5-C717-4BD7-AFF4-72F5C777D3B7}"/>
          </ac:grpSpMkLst>
        </pc:grpChg>
        <pc:grpChg chg="add mod">
          <ac:chgData name="Vendula Smolíková" userId="28b2cc11ad2aa403" providerId="LiveId" clId="{005FE5F2-3CEC-442C-8B2F-F8EC8D4D95CA}" dt="2022-09-26T16:16:20.795" v="2436" actId="1076"/>
          <ac:grpSpMkLst>
            <pc:docMk/>
            <pc:sldMk cId="433872830" sldId="304"/>
            <ac:grpSpMk id="37" creationId="{FF278C30-3224-4026-898B-CEA708C40492}"/>
          </ac:grpSpMkLst>
        </pc:grpChg>
        <pc:grpChg chg="del mod">
          <ac:chgData name="Vendula Smolíková" userId="28b2cc11ad2aa403" providerId="LiveId" clId="{005FE5F2-3CEC-442C-8B2F-F8EC8D4D95CA}" dt="2022-09-26T16:16:04.305" v="2430" actId="478"/>
          <ac:grpSpMkLst>
            <pc:docMk/>
            <pc:sldMk cId="433872830" sldId="304"/>
            <ac:grpSpMk id="39" creationId="{A96E4400-4E8E-4E31-A8CF-0F091C07AF25}"/>
          </ac:grpSpMkLst>
        </pc:grpChg>
        <pc:grpChg chg="mod">
          <ac:chgData name="Vendula Smolíková" userId="28b2cc11ad2aa403" providerId="LiveId" clId="{005FE5F2-3CEC-442C-8B2F-F8EC8D4D95CA}" dt="2022-09-26T16:15:57.547" v="2429"/>
          <ac:grpSpMkLst>
            <pc:docMk/>
            <pc:sldMk cId="433872830" sldId="304"/>
            <ac:grpSpMk id="40" creationId="{8822EACB-E0C9-4079-AC3E-0FFE2267462B}"/>
          </ac:grpSpMkLst>
        </pc:grpChg>
        <pc:grpChg chg="add mod">
          <ac:chgData name="Vendula Smolíková" userId="28b2cc11ad2aa403" providerId="LiveId" clId="{005FE5F2-3CEC-442C-8B2F-F8EC8D4D95CA}" dt="2022-09-26T16:16:25.415" v="2438" actId="1076"/>
          <ac:grpSpMkLst>
            <pc:docMk/>
            <pc:sldMk cId="433872830" sldId="304"/>
            <ac:grpSpMk id="45" creationId="{94B7ADA9-BBF7-4405-AB58-F92902CF2161}"/>
          </ac:grpSpMkLst>
        </pc:grpChg>
        <pc:grpChg chg="mod">
          <ac:chgData name="Vendula Smolíková" userId="28b2cc11ad2aa403" providerId="LiveId" clId="{005FE5F2-3CEC-442C-8B2F-F8EC8D4D95CA}" dt="2022-09-26T16:16:22.012" v="2437"/>
          <ac:grpSpMkLst>
            <pc:docMk/>
            <pc:sldMk cId="433872830" sldId="304"/>
            <ac:grpSpMk id="47" creationId="{49C24C7E-3F57-4FCC-9071-2A65366036AB}"/>
          </ac:grpSpMkLst>
        </pc:grpChg>
        <pc:picChg chg="add mod">
          <ac:chgData name="Vendula Smolíková" userId="28b2cc11ad2aa403" providerId="LiveId" clId="{005FE5F2-3CEC-442C-8B2F-F8EC8D4D95CA}" dt="2022-09-26T16:06:09.644" v="2116" actId="1076"/>
          <ac:picMkLst>
            <pc:docMk/>
            <pc:sldMk cId="433872830" sldId="304"/>
            <ac:picMk id="8" creationId="{46C28613-053F-4C7A-A294-7F285CE27E92}"/>
          </ac:picMkLst>
        </pc:picChg>
        <pc:picChg chg="add del mod">
          <ac:chgData name="Vendula Smolíková" userId="28b2cc11ad2aa403" providerId="LiveId" clId="{005FE5F2-3CEC-442C-8B2F-F8EC8D4D95CA}" dt="2022-09-26T16:14:00.526" v="2381" actId="478"/>
          <ac:picMkLst>
            <pc:docMk/>
            <pc:sldMk cId="433872830" sldId="304"/>
            <ac:picMk id="23" creationId="{F6505B73-3D2E-4B8B-8BC4-AAAB061D60D1}"/>
          </ac:picMkLst>
        </pc:picChg>
        <pc:picChg chg="add mod">
          <ac:chgData name="Vendula Smolíková" userId="28b2cc11ad2aa403" providerId="LiveId" clId="{005FE5F2-3CEC-442C-8B2F-F8EC8D4D95CA}" dt="2022-09-26T16:14:21.392" v="2386" actId="164"/>
          <ac:picMkLst>
            <pc:docMk/>
            <pc:sldMk cId="433872830" sldId="304"/>
            <ac:picMk id="24" creationId="{862550AE-DE2C-42DF-97B0-97B4B33347F7}"/>
          </ac:picMkLst>
        </pc:picChg>
        <pc:picChg chg="add mod">
          <ac:chgData name="Vendula Smolíková" userId="28b2cc11ad2aa403" providerId="LiveId" clId="{005FE5F2-3CEC-442C-8B2F-F8EC8D4D95CA}" dt="2022-09-26T16:14:21.392" v="2386" actId="164"/>
          <ac:picMkLst>
            <pc:docMk/>
            <pc:sldMk cId="433872830" sldId="304"/>
            <ac:picMk id="25" creationId="{E97F5D81-D515-46EA-AD1A-C163C6874544}"/>
          </ac:picMkLst>
        </pc:picChg>
        <pc:picChg chg="del">
          <ac:chgData name="Vendula Smolíková" userId="28b2cc11ad2aa403" providerId="LiveId" clId="{005FE5F2-3CEC-442C-8B2F-F8EC8D4D95CA}" dt="2022-09-26T16:16:04.305" v="2430" actId="478"/>
          <ac:picMkLst>
            <pc:docMk/>
            <pc:sldMk cId="433872830" sldId="304"/>
            <ac:picMk id="43" creationId="{79FFD92A-EC50-493C-947F-5EE7CC892F56}"/>
          </ac:picMkLst>
        </pc:picChg>
        <pc:picChg chg="del">
          <ac:chgData name="Vendula Smolíková" userId="28b2cc11ad2aa403" providerId="LiveId" clId="{005FE5F2-3CEC-442C-8B2F-F8EC8D4D95CA}" dt="2022-09-26T16:16:05.927" v="2431" actId="478"/>
          <ac:picMkLst>
            <pc:docMk/>
            <pc:sldMk cId="433872830" sldId="304"/>
            <ac:picMk id="44" creationId="{754C360C-2F4B-4F89-B67B-F066A396A45E}"/>
          </ac:picMkLst>
        </pc:picChg>
        <pc:picChg chg="add mod">
          <ac:chgData name="Vendula Smolíková" userId="28b2cc11ad2aa403" providerId="LiveId" clId="{005FE5F2-3CEC-442C-8B2F-F8EC8D4D95CA}" dt="2022-09-26T16:27:23.169" v="2683" actId="1076"/>
          <ac:picMkLst>
            <pc:docMk/>
            <pc:sldMk cId="433872830" sldId="304"/>
            <ac:picMk id="51" creationId="{74B71590-E1DD-4200-AE88-253282102998}"/>
          </ac:picMkLst>
        </pc:picChg>
        <pc:picChg chg="add del mod modCrop">
          <ac:chgData name="Vendula Smolíková" userId="28b2cc11ad2aa403" providerId="LiveId" clId="{005FE5F2-3CEC-442C-8B2F-F8EC8D4D95CA}" dt="2022-09-26T16:26:26.439" v="2678" actId="478"/>
          <ac:picMkLst>
            <pc:docMk/>
            <pc:sldMk cId="433872830" sldId="304"/>
            <ac:picMk id="53" creationId="{F21A5F15-9457-4C43-93D6-0FEDAAA04E46}"/>
          </ac:picMkLst>
        </pc:picChg>
        <pc:picChg chg="add mod">
          <ac:chgData name="Vendula Smolíková" userId="28b2cc11ad2aa403" providerId="LiveId" clId="{005FE5F2-3CEC-442C-8B2F-F8EC8D4D95CA}" dt="2022-09-26T16:27:25.882" v="2684" actId="1076"/>
          <ac:picMkLst>
            <pc:docMk/>
            <pc:sldMk cId="433872830" sldId="304"/>
            <ac:picMk id="55" creationId="{00F7F416-597C-4D76-91A0-67E2BFA69319}"/>
          </ac:picMkLst>
        </pc:picChg>
      </pc:sldChg>
      <pc:sldChg chg="delSp add del">
        <pc:chgData name="Vendula Smolíková" userId="28b2cc11ad2aa403" providerId="LiveId" clId="{005FE5F2-3CEC-442C-8B2F-F8EC8D4D95CA}" dt="2022-09-26T14:36:15.289" v="721" actId="2696"/>
        <pc:sldMkLst>
          <pc:docMk/>
          <pc:sldMk cId="4238610528" sldId="305"/>
        </pc:sldMkLst>
        <pc:spChg chg="del">
          <ac:chgData name="Vendula Smolíková" userId="28b2cc11ad2aa403" providerId="LiveId" clId="{005FE5F2-3CEC-442C-8B2F-F8EC8D4D95CA}" dt="2022-09-26T14:25:02.572" v="215" actId="478"/>
          <ac:spMkLst>
            <pc:docMk/>
            <pc:sldMk cId="4238610528" sldId="305"/>
            <ac:spMk id="2" creationId="{511950B9-DF76-4329-AB94-4FFC4BED93EC}"/>
          </ac:spMkLst>
        </pc:spChg>
        <pc:spChg chg="del">
          <ac:chgData name="Vendula Smolíková" userId="28b2cc11ad2aa403" providerId="LiveId" clId="{005FE5F2-3CEC-442C-8B2F-F8EC8D4D95CA}" dt="2022-09-26T14:25:03.941" v="216" actId="478"/>
          <ac:spMkLst>
            <pc:docMk/>
            <pc:sldMk cId="4238610528" sldId="305"/>
            <ac:spMk id="3" creationId="{DC0CC841-CEF6-4286-997A-E609FC18F084}"/>
          </ac:spMkLst>
        </pc:spChg>
      </pc:sldChg>
      <pc:sldChg chg="addSp delSp modSp add mod setBg">
        <pc:chgData name="Vendula Smolíková" userId="28b2cc11ad2aa403" providerId="LiveId" clId="{005FE5F2-3CEC-442C-8B2F-F8EC8D4D95CA}" dt="2022-09-26T16:53:45.857" v="2919" actId="1076"/>
        <pc:sldMkLst>
          <pc:docMk/>
          <pc:sldMk cId="3257313462" sldId="306"/>
        </pc:sldMkLst>
        <pc:spChg chg="del mod">
          <ac:chgData name="Vendula Smolíková" userId="28b2cc11ad2aa403" providerId="LiveId" clId="{005FE5F2-3CEC-442C-8B2F-F8EC8D4D95CA}" dt="2022-09-26T14:25:15.001" v="219" actId="478"/>
          <ac:spMkLst>
            <pc:docMk/>
            <pc:sldMk cId="3257313462" sldId="306"/>
            <ac:spMk id="2" creationId="{904AC05F-4973-400D-9407-2E382931C8BD}"/>
          </ac:spMkLst>
        </pc:spChg>
        <pc:spChg chg="del mod">
          <ac:chgData name="Vendula Smolíková" userId="28b2cc11ad2aa403" providerId="LiveId" clId="{005FE5F2-3CEC-442C-8B2F-F8EC8D4D95CA}" dt="2022-09-26T14:25:16.280" v="220" actId="478"/>
          <ac:spMkLst>
            <pc:docMk/>
            <pc:sldMk cId="3257313462" sldId="306"/>
            <ac:spMk id="3" creationId="{65A6A901-BCD7-4493-ADDB-717BE2CB016C}"/>
          </ac:spMkLst>
        </pc:spChg>
        <pc:spChg chg="mod">
          <ac:chgData name="Vendula Smolíková" userId="28b2cc11ad2aa403" providerId="LiveId" clId="{005FE5F2-3CEC-442C-8B2F-F8EC8D4D95CA}" dt="2022-09-26T14:25:13.878" v="218" actId="26606"/>
          <ac:spMkLst>
            <pc:docMk/>
            <pc:sldMk cId="3257313462" sldId="306"/>
            <ac:spMk id="4" creationId="{13EBDBB3-57D2-48CE-AED7-0E4EB2AB4EDD}"/>
          </ac:spMkLst>
        </pc:spChg>
        <pc:spChg chg="add">
          <ac:chgData name="Vendula Smolíková" userId="28b2cc11ad2aa403" providerId="LiveId" clId="{005FE5F2-3CEC-442C-8B2F-F8EC8D4D95CA}" dt="2022-09-26T14:25:13.878" v="218" actId="26606"/>
          <ac:spMkLst>
            <pc:docMk/>
            <pc:sldMk cId="3257313462" sldId="306"/>
            <ac:spMk id="9" creationId="{43C823D3-D619-407C-89E0-C6F6B1E7A42A}"/>
          </ac:spMkLst>
        </pc:spChg>
        <pc:spChg chg="add">
          <ac:chgData name="Vendula Smolíková" userId="28b2cc11ad2aa403" providerId="LiveId" clId="{005FE5F2-3CEC-442C-8B2F-F8EC8D4D95CA}" dt="2022-09-26T14:25:13.878" v="218" actId="26606"/>
          <ac:spMkLst>
            <pc:docMk/>
            <pc:sldMk cId="3257313462" sldId="306"/>
            <ac:spMk id="11" creationId="{047F8E3E-2FFA-4A0F-B3C7-E57ADDCFB415}"/>
          </ac:spMkLst>
        </pc:spChg>
        <pc:spChg chg="add">
          <ac:chgData name="Vendula Smolíková" userId="28b2cc11ad2aa403" providerId="LiveId" clId="{005FE5F2-3CEC-442C-8B2F-F8EC8D4D95CA}" dt="2022-09-26T14:25:21.180" v="221"/>
          <ac:spMkLst>
            <pc:docMk/>
            <pc:sldMk cId="3257313462" sldId="306"/>
            <ac:spMk id="18" creationId="{31B8C457-3B02-4521-8F8B-6DC023703389}"/>
          </ac:spMkLst>
        </pc:spChg>
        <pc:spChg chg="add mod">
          <ac:chgData name="Vendula Smolíková" userId="28b2cc11ad2aa403" providerId="LiveId" clId="{005FE5F2-3CEC-442C-8B2F-F8EC8D4D95CA}" dt="2022-09-26T16:24:11.712" v="2659" actId="14100"/>
          <ac:spMkLst>
            <pc:docMk/>
            <pc:sldMk cId="3257313462" sldId="306"/>
            <ac:spMk id="24" creationId="{307DF62A-174C-4871-8DF3-12626514A9AF}"/>
          </ac:spMkLst>
        </pc:spChg>
        <pc:grpChg chg="add">
          <ac:chgData name="Vendula Smolíková" userId="28b2cc11ad2aa403" providerId="LiveId" clId="{005FE5F2-3CEC-442C-8B2F-F8EC8D4D95CA}" dt="2022-09-26T14:25:13.878" v="218" actId="26606"/>
          <ac:grpSpMkLst>
            <pc:docMk/>
            <pc:sldMk cId="3257313462" sldId="306"/>
            <ac:grpSpMk id="13" creationId="{33D939F1-7ABE-4D0E-946A-43F37F556AFD}"/>
          </ac:grpSpMkLst>
        </pc:grpChg>
        <pc:grpChg chg="add">
          <ac:chgData name="Vendula Smolíková" userId="28b2cc11ad2aa403" providerId="LiveId" clId="{005FE5F2-3CEC-442C-8B2F-F8EC8D4D95CA}" dt="2022-09-26T14:25:13.878" v="218" actId="26606"/>
          <ac:grpSpMkLst>
            <pc:docMk/>
            <pc:sldMk cId="3257313462" sldId="306"/>
            <ac:grpSpMk id="19" creationId="{9DB3963A-4187-4A72-9DA4-CA6BADE22931}"/>
          </ac:grpSpMkLst>
        </pc:grpChg>
        <pc:picChg chg="add del mod">
          <ac:chgData name="Vendula Smolíková" userId="28b2cc11ad2aa403" providerId="LiveId" clId="{005FE5F2-3CEC-442C-8B2F-F8EC8D4D95CA}" dt="2022-09-26T16:28:35.775" v="2685" actId="478"/>
          <ac:picMkLst>
            <pc:docMk/>
            <pc:sldMk cId="3257313462" sldId="306"/>
            <ac:picMk id="5" creationId="{4A035E4C-9098-462D-9659-11D351A7FE9D}"/>
          </ac:picMkLst>
        </pc:picChg>
        <pc:picChg chg="add mod">
          <ac:chgData name="Vendula Smolíková" userId="28b2cc11ad2aa403" providerId="LiveId" clId="{005FE5F2-3CEC-442C-8B2F-F8EC8D4D95CA}" dt="2022-09-26T16:53:45.857" v="2919" actId="1076"/>
          <ac:picMkLst>
            <pc:docMk/>
            <pc:sldMk cId="3257313462" sldId="306"/>
            <ac:picMk id="7" creationId="{2ABE1E0C-C39A-405A-B08B-5C6E970F39B2}"/>
          </ac:picMkLst>
        </pc:picChg>
        <pc:picChg chg="add del mod">
          <ac:chgData name="Vendula Smolíková" userId="28b2cc11ad2aa403" providerId="LiveId" clId="{005FE5F2-3CEC-442C-8B2F-F8EC8D4D95CA}" dt="2022-09-26T16:51:02.877" v="2896" actId="478"/>
          <ac:picMkLst>
            <pc:docMk/>
            <pc:sldMk cId="3257313462" sldId="306"/>
            <ac:picMk id="10" creationId="{19939191-B077-4842-BA99-428895DF9CA6}"/>
          </ac:picMkLst>
        </pc:picChg>
        <pc:picChg chg="add del mod">
          <ac:chgData name="Vendula Smolíková" userId="28b2cc11ad2aa403" providerId="LiveId" clId="{005FE5F2-3CEC-442C-8B2F-F8EC8D4D95CA}" dt="2022-09-26T16:53:37.222" v="2916" actId="478"/>
          <ac:picMkLst>
            <pc:docMk/>
            <pc:sldMk cId="3257313462" sldId="306"/>
            <ac:picMk id="25" creationId="{BBE8CABF-4279-48F1-B768-6D5FE51F174C}"/>
          </ac:picMkLst>
        </pc:picChg>
        <pc:picChg chg="add mod">
          <ac:chgData name="Vendula Smolíková" userId="28b2cc11ad2aa403" providerId="LiveId" clId="{005FE5F2-3CEC-442C-8B2F-F8EC8D4D95CA}" dt="2022-09-26T16:53:30.762" v="2913" actId="1076"/>
          <ac:picMkLst>
            <pc:docMk/>
            <pc:sldMk cId="3257313462" sldId="306"/>
            <ac:picMk id="26" creationId="{F915FD42-60D3-4B2A-AA2D-9339A6F24C12}"/>
          </ac:picMkLst>
        </pc:picChg>
        <pc:picChg chg="add mod">
          <ac:chgData name="Vendula Smolíková" userId="28b2cc11ad2aa403" providerId="LiveId" clId="{005FE5F2-3CEC-442C-8B2F-F8EC8D4D95CA}" dt="2022-09-26T16:53:24.156" v="2912" actId="14100"/>
          <ac:picMkLst>
            <pc:docMk/>
            <pc:sldMk cId="3257313462" sldId="306"/>
            <ac:picMk id="28" creationId="{42248A1B-BADF-4279-BD43-549FC795F3BC}"/>
          </ac:picMkLst>
        </pc:picChg>
      </pc:sldChg>
      <pc:sldChg chg="addSp delSp modSp add mod setBg">
        <pc:chgData name="Vendula Smolíková" userId="28b2cc11ad2aa403" providerId="LiveId" clId="{005FE5F2-3CEC-442C-8B2F-F8EC8D4D95CA}" dt="2022-09-27T14:50:15.466" v="3491" actId="1076"/>
        <pc:sldMkLst>
          <pc:docMk/>
          <pc:sldMk cId="2921936020" sldId="307"/>
        </pc:sldMkLst>
        <pc:spChg chg="del mod">
          <ac:chgData name="Vendula Smolíková" userId="28b2cc11ad2aa403" providerId="LiveId" clId="{005FE5F2-3CEC-442C-8B2F-F8EC8D4D95CA}" dt="2022-09-26T15:45:41.673" v="1463" actId="478"/>
          <ac:spMkLst>
            <pc:docMk/>
            <pc:sldMk cId="2921936020" sldId="307"/>
            <ac:spMk id="2" creationId="{E4172BD7-6CBE-4B20-BC2A-1ED559054C0B}"/>
          </ac:spMkLst>
        </pc:spChg>
        <pc:spChg chg="del mod">
          <ac:chgData name="Vendula Smolíková" userId="28b2cc11ad2aa403" providerId="LiveId" clId="{005FE5F2-3CEC-442C-8B2F-F8EC8D4D95CA}" dt="2022-09-26T15:45:42.752" v="1464" actId="478"/>
          <ac:spMkLst>
            <pc:docMk/>
            <pc:sldMk cId="2921936020" sldId="307"/>
            <ac:spMk id="3" creationId="{342B3695-0E37-45BE-8FD0-8E7AE9B199EF}"/>
          </ac:spMkLst>
        </pc:spChg>
        <pc:spChg chg="mod">
          <ac:chgData name="Vendula Smolíková" userId="28b2cc11ad2aa403" providerId="LiveId" clId="{005FE5F2-3CEC-442C-8B2F-F8EC8D4D95CA}" dt="2022-09-26T15:31:27.213" v="1432" actId="26606"/>
          <ac:spMkLst>
            <pc:docMk/>
            <pc:sldMk cId="2921936020" sldId="307"/>
            <ac:spMk id="4" creationId="{FA02A306-02BB-46E2-A6D6-5A3035955466}"/>
          </ac:spMkLst>
        </pc:spChg>
        <pc:spChg chg="add">
          <ac:chgData name="Vendula Smolíková" userId="28b2cc11ad2aa403" providerId="LiveId" clId="{005FE5F2-3CEC-442C-8B2F-F8EC8D4D95CA}" dt="2022-09-26T15:31:27.213" v="1432" actId="26606"/>
          <ac:spMkLst>
            <pc:docMk/>
            <pc:sldMk cId="2921936020" sldId="307"/>
            <ac:spMk id="9" creationId="{D038248A-211C-4EEC-8401-C761B929FB52}"/>
          </ac:spMkLst>
        </pc:spChg>
        <pc:spChg chg="add">
          <ac:chgData name="Vendula Smolíková" userId="28b2cc11ad2aa403" providerId="LiveId" clId="{005FE5F2-3CEC-442C-8B2F-F8EC8D4D95CA}" dt="2022-09-26T15:31:27.213" v="1432" actId="26606"/>
          <ac:spMkLst>
            <pc:docMk/>
            <pc:sldMk cId="2921936020" sldId="307"/>
            <ac:spMk id="11" creationId="{C30A849F-66D9-40C8-BEC8-35AFF8F4568F}"/>
          </ac:spMkLst>
        </pc:spChg>
        <pc:spChg chg="add mod">
          <ac:chgData name="Vendula Smolíková" userId="28b2cc11ad2aa403" providerId="LiveId" clId="{005FE5F2-3CEC-442C-8B2F-F8EC8D4D95CA}" dt="2022-09-26T15:31:49.028" v="1462" actId="20577"/>
          <ac:spMkLst>
            <pc:docMk/>
            <pc:sldMk cId="2921936020" sldId="307"/>
            <ac:spMk id="18" creationId="{68AB3D20-F6EC-46E0-B388-AB24DF5B12F7}"/>
          </ac:spMkLst>
        </pc:spChg>
        <pc:grpChg chg="add">
          <ac:chgData name="Vendula Smolíková" userId="28b2cc11ad2aa403" providerId="LiveId" clId="{005FE5F2-3CEC-442C-8B2F-F8EC8D4D95CA}" dt="2022-09-26T15:31:27.213" v="1432" actId="26606"/>
          <ac:grpSpMkLst>
            <pc:docMk/>
            <pc:sldMk cId="2921936020" sldId="307"/>
            <ac:grpSpMk id="13" creationId="{04542298-A2B1-480F-A11C-A40EDD19B857}"/>
          </ac:grpSpMkLst>
        </pc:grpChg>
        <pc:grpChg chg="add">
          <ac:chgData name="Vendula Smolíková" userId="28b2cc11ad2aa403" providerId="LiveId" clId="{005FE5F2-3CEC-442C-8B2F-F8EC8D4D95CA}" dt="2022-09-26T15:31:27.213" v="1432" actId="26606"/>
          <ac:grpSpMkLst>
            <pc:docMk/>
            <pc:sldMk cId="2921936020" sldId="307"/>
            <ac:grpSpMk id="19" creationId="{2A5C9C35-2375-49EB-B99C-17C87D42FE7C}"/>
          </ac:grpSpMkLst>
        </pc:grpChg>
        <pc:picChg chg="add mod">
          <ac:chgData name="Vendula Smolíková" userId="28b2cc11ad2aa403" providerId="LiveId" clId="{005FE5F2-3CEC-442C-8B2F-F8EC8D4D95CA}" dt="2022-09-27T14:50:15.466" v="3491" actId="1076"/>
          <ac:picMkLst>
            <pc:docMk/>
            <pc:sldMk cId="2921936020" sldId="307"/>
            <ac:picMk id="5" creationId="{DFC036EA-C6AA-4026-80CB-4E59110B6A75}"/>
          </ac:picMkLst>
        </pc:picChg>
      </pc:sldChg>
      <pc:sldChg chg="addSp delSp modSp add mod setBg">
        <pc:chgData name="Vendula Smolíková" userId="28b2cc11ad2aa403" providerId="LiveId" clId="{005FE5F2-3CEC-442C-8B2F-F8EC8D4D95CA}" dt="2022-09-26T17:28:34.538" v="3425" actId="113"/>
        <pc:sldMkLst>
          <pc:docMk/>
          <pc:sldMk cId="1300223815" sldId="308"/>
        </pc:sldMkLst>
        <pc:spChg chg="del">
          <ac:chgData name="Vendula Smolíková" userId="28b2cc11ad2aa403" providerId="LiveId" clId="{005FE5F2-3CEC-442C-8B2F-F8EC8D4D95CA}" dt="2022-09-26T16:20:47.983" v="2593" actId="478"/>
          <ac:spMkLst>
            <pc:docMk/>
            <pc:sldMk cId="1300223815" sldId="308"/>
            <ac:spMk id="2" creationId="{6A1BB840-5D18-4AB2-8405-2E274FC18426}"/>
          </ac:spMkLst>
        </pc:spChg>
        <pc:spChg chg="del">
          <ac:chgData name="Vendula Smolíková" userId="28b2cc11ad2aa403" providerId="LiveId" clId="{005FE5F2-3CEC-442C-8B2F-F8EC8D4D95CA}" dt="2022-09-26T16:20:49.097" v="2594" actId="478"/>
          <ac:spMkLst>
            <pc:docMk/>
            <pc:sldMk cId="1300223815" sldId="308"/>
            <ac:spMk id="3" creationId="{78D70909-7D30-4F9D-8323-C7E75CF2A366}"/>
          </ac:spMkLst>
        </pc:spChg>
        <pc:spChg chg="mod ord">
          <ac:chgData name="Vendula Smolíková" userId="28b2cc11ad2aa403" providerId="LiveId" clId="{005FE5F2-3CEC-442C-8B2F-F8EC8D4D95CA}" dt="2022-09-26T16:40:35.756" v="2817" actId="26606"/>
          <ac:spMkLst>
            <pc:docMk/>
            <pc:sldMk cId="1300223815" sldId="308"/>
            <ac:spMk id="4" creationId="{31C49CF1-F553-4405-B3CA-963A9EC62D0B}"/>
          </ac:spMkLst>
        </pc:spChg>
        <pc:spChg chg="add mod">
          <ac:chgData name="Vendula Smolíková" userId="28b2cc11ad2aa403" providerId="LiveId" clId="{005FE5F2-3CEC-442C-8B2F-F8EC8D4D95CA}" dt="2022-09-26T16:42:47.292" v="2886" actId="20577"/>
          <ac:spMkLst>
            <pc:docMk/>
            <pc:sldMk cId="1300223815" sldId="308"/>
            <ac:spMk id="5" creationId="{405C5CC6-9731-4C58-AEFA-48E639FCC7C3}"/>
          </ac:spMkLst>
        </pc:spChg>
        <pc:spChg chg="add mod ord">
          <ac:chgData name="Vendula Smolíková" userId="28b2cc11ad2aa403" providerId="LiveId" clId="{005FE5F2-3CEC-442C-8B2F-F8EC8D4D95CA}" dt="2022-09-26T17:26:18.778" v="3275" actId="6549"/>
          <ac:spMkLst>
            <pc:docMk/>
            <pc:sldMk cId="1300223815" sldId="308"/>
            <ac:spMk id="6" creationId="{1866960A-0200-481F-85FC-5BDD6D9E3FFF}"/>
          </ac:spMkLst>
        </pc:spChg>
        <pc:spChg chg="add del">
          <ac:chgData name="Vendula Smolíková" userId="28b2cc11ad2aa403" providerId="LiveId" clId="{005FE5F2-3CEC-442C-8B2F-F8EC8D4D95CA}" dt="2022-09-26T16:40:07.262" v="2811" actId="478"/>
          <ac:spMkLst>
            <pc:docMk/>
            <pc:sldMk cId="1300223815" sldId="308"/>
            <ac:spMk id="7" creationId="{BEBED730-92D9-4392-85C9-8236345E6669}"/>
          </ac:spMkLst>
        </pc:spChg>
        <pc:spChg chg="add del">
          <ac:chgData name="Vendula Smolíková" userId="28b2cc11ad2aa403" providerId="LiveId" clId="{005FE5F2-3CEC-442C-8B2F-F8EC8D4D95CA}" dt="2022-09-26T16:40:35.756" v="2817" actId="26606"/>
          <ac:spMkLst>
            <pc:docMk/>
            <pc:sldMk cId="1300223815" sldId="308"/>
            <ac:spMk id="14" creationId="{AC5782D3-6CED-43A7-BE35-09C48F8091FB}"/>
          </ac:spMkLst>
        </pc:spChg>
        <pc:spChg chg="add mod">
          <ac:chgData name="Vendula Smolíková" userId="28b2cc11ad2aa403" providerId="LiveId" clId="{005FE5F2-3CEC-442C-8B2F-F8EC8D4D95CA}" dt="2022-09-26T17:28:34.538" v="3425" actId="113"/>
          <ac:spMkLst>
            <pc:docMk/>
            <pc:sldMk cId="1300223815" sldId="308"/>
            <ac:spMk id="15" creationId="{C74D45D3-9000-410E-BD4F-B032003A1B79}"/>
          </ac:spMkLst>
        </pc:spChg>
        <pc:spChg chg="add del">
          <ac:chgData name="Vendula Smolíková" userId="28b2cc11ad2aa403" providerId="LiveId" clId="{005FE5F2-3CEC-442C-8B2F-F8EC8D4D95CA}" dt="2022-09-26T16:40:35.756" v="2817" actId="26606"/>
          <ac:spMkLst>
            <pc:docMk/>
            <pc:sldMk cId="1300223815" sldId="308"/>
            <ac:spMk id="16" creationId="{6721F593-ECD2-4B5B-AAE4-0866A4CDC970}"/>
          </ac:spMkLst>
        </pc:spChg>
        <pc:spChg chg="add del">
          <ac:chgData name="Vendula Smolíková" userId="28b2cc11ad2aa403" providerId="LiveId" clId="{005FE5F2-3CEC-442C-8B2F-F8EC8D4D95CA}" dt="2022-09-26T16:40:35.756" v="2817" actId="26606"/>
          <ac:spMkLst>
            <pc:docMk/>
            <pc:sldMk cId="1300223815" sldId="308"/>
            <ac:spMk id="18" creationId="{71DEE99F-D18C-4025-BA3F-CEBF5258ED3D}"/>
          </ac:spMkLst>
        </pc:spChg>
        <pc:spChg chg="add del">
          <ac:chgData name="Vendula Smolíková" userId="28b2cc11ad2aa403" providerId="LiveId" clId="{005FE5F2-3CEC-442C-8B2F-F8EC8D4D95CA}" dt="2022-09-26T16:40:35.756" v="2817" actId="26606"/>
          <ac:spMkLst>
            <pc:docMk/>
            <pc:sldMk cId="1300223815" sldId="308"/>
            <ac:spMk id="20" creationId="{976FA5D9-3A7C-4FA7-9BA8-1905D703FD77}"/>
          </ac:spMkLst>
        </pc:spChg>
        <pc:spChg chg="add del">
          <ac:chgData name="Vendula Smolíková" userId="28b2cc11ad2aa403" providerId="LiveId" clId="{005FE5F2-3CEC-442C-8B2F-F8EC8D4D95CA}" dt="2022-09-26T16:40:35.756" v="2817" actId="26606"/>
          <ac:spMkLst>
            <pc:docMk/>
            <pc:sldMk cId="1300223815" sldId="308"/>
            <ac:spMk id="22" creationId="{4652D57C-331F-43B8-9C07-69FBA9C0279E}"/>
          </ac:spMkLst>
        </pc:spChg>
        <pc:picChg chg="add mod">
          <ac:chgData name="Vendula Smolíková" userId="28b2cc11ad2aa403" providerId="LiveId" clId="{005FE5F2-3CEC-442C-8B2F-F8EC8D4D95CA}" dt="2022-09-26T16:40:35.756" v="2817" actId="26606"/>
          <ac:picMkLst>
            <pc:docMk/>
            <pc:sldMk cId="1300223815" sldId="308"/>
            <ac:picMk id="9" creationId="{2AF7E6A7-DF01-4860-950A-3A3DF07B16FE}"/>
          </ac:picMkLst>
        </pc:picChg>
      </pc:sldChg>
      <pc:sldChg chg="addSp delSp modSp add mod setBg">
        <pc:chgData name="Vendula Smolíková" userId="28b2cc11ad2aa403" providerId="LiveId" clId="{005FE5F2-3CEC-442C-8B2F-F8EC8D4D95CA}" dt="2022-09-26T17:33:11.051" v="3462" actId="478"/>
        <pc:sldMkLst>
          <pc:docMk/>
          <pc:sldMk cId="1707839865" sldId="309"/>
        </pc:sldMkLst>
        <pc:spChg chg="del mod">
          <ac:chgData name="Vendula Smolíková" userId="28b2cc11ad2aa403" providerId="LiveId" clId="{005FE5F2-3CEC-442C-8B2F-F8EC8D4D95CA}" dt="2022-09-26T17:33:09.538" v="3461" actId="478"/>
          <ac:spMkLst>
            <pc:docMk/>
            <pc:sldMk cId="1707839865" sldId="309"/>
            <ac:spMk id="2" creationId="{352310FA-D336-4E80-845A-37A9CAFFD424}"/>
          </ac:spMkLst>
        </pc:spChg>
        <pc:spChg chg="del mod">
          <ac:chgData name="Vendula Smolíková" userId="28b2cc11ad2aa403" providerId="LiveId" clId="{005FE5F2-3CEC-442C-8B2F-F8EC8D4D95CA}" dt="2022-09-26T17:33:11.051" v="3462" actId="478"/>
          <ac:spMkLst>
            <pc:docMk/>
            <pc:sldMk cId="1707839865" sldId="309"/>
            <ac:spMk id="3" creationId="{11E7983E-0CD1-4699-B2C5-CA3102E9D637}"/>
          </ac:spMkLst>
        </pc:spChg>
        <pc:spChg chg="mod">
          <ac:chgData name="Vendula Smolíková" userId="28b2cc11ad2aa403" providerId="LiveId" clId="{005FE5F2-3CEC-442C-8B2F-F8EC8D4D95CA}" dt="2022-09-26T17:32:42.565" v="3457" actId="26606"/>
          <ac:spMkLst>
            <pc:docMk/>
            <pc:sldMk cId="1707839865" sldId="309"/>
            <ac:spMk id="4" creationId="{D1454E4F-865F-4490-8E7A-92FA79B1F4E5}"/>
          </ac:spMkLst>
        </pc:spChg>
        <pc:spChg chg="add del">
          <ac:chgData name="Vendula Smolíková" userId="28b2cc11ad2aa403" providerId="LiveId" clId="{005FE5F2-3CEC-442C-8B2F-F8EC8D4D95CA}" dt="2022-09-26T17:32:54.187" v="3458" actId="26606"/>
          <ac:spMkLst>
            <pc:docMk/>
            <pc:sldMk cId="1707839865" sldId="309"/>
            <ac:spMk id="9" creationId="{4BC99CB9-DDAD-44A2-8A1C-E3AF4E72DF5C}"/>
          </ac:spMkLst>
        </pc:spChg>
        <pc:spChg chg="add del">
          <ac:chgData name="Vendula Smolíková" userId="28b2cc11ad2aa403" providerId="LiveId" clId="{005FE5F2-3CEC-442C-8B2F-F8EC8D4D95CA}" dt="2022-09-26T17:32:54.187" v="3458" actId="26606"/>
          <ac:spMkLst>
            <pc:docMk/>
            <pc:sldMk cId="1707839865" sldId="309"/>
            <ac:spMk id="11" creationId="{64053CBF-3932-45FF-8285-EE5146085F3A}"/>
          </ac:spMkLst>
        </pc:spChg>
        <pc:spChg chg="add">
          <ac:chgData name="Vendula Smolíková" userId="28b2cc11ad2aa403" providerId="LiveId" clId="{005FE5F2-3CEC-442C-8B2F-F8EC8D4D95CA}" dt="2022-09-26T17:32:54.187" v="3458" actId="26606"/>
          <ac:spMkLst>
            <pc:docMk/>
            <pc:sldMk cId="1707839865" sldId="309"/>
            <ac:spMk id="28" creationId="{889C5E17-24D0-4696-A3C5-A2261FB455FA}"/>
          </ac:spMkLst>
        </pc:spChg>
        <pc:spChg chg="add">
          <ac:chgData name="Vendula Smolíková" userId="28b2cc11ad2aa403" providerId="LiveId" clId="{005FE5F2-3CEC-442C-8B2F-F8EC8D4D95CA}" dt="2022-09-26T17:32:54.187" v="3458" actId="26606"/>
          <ac:spMkLst>
            <pc:docMk/>
            <pc:sldMk cId="1707839865" sldId="309"/>
            <ac:spMk id="30" creationId="{6929B58F-2358-44CC-ACE5-EF1BD3C6C824}"/>
          </ac:spMkLst>
        </pc:spChg>
        <pc:grpChg chg="add del">
          <ac:chgData name="Vendula Smolíková" userId="28b2cc11ad2aa403" providerId="LiveId" clId="{005FE5F2-3CEC-442C-8B2F-F8EC8D4D95CA}" dt="2022-09-26T17:32:54.187" v="3458" actId="26606"/>
          <ac:grpSpMkLst>
            <pc:docMk/>
            <pc:sldMk cId="1707839865" sldId="309"/>
            <ac:grpSpMk id="13" creationId="{2E751C04-BEA6-446B-A678-9C74819EBD4C}"/>
          </ac:grpSpMkLst>
        </pc:grpChg>
        <pc:grpChg chg="add del">
          <ac:chgData name="Vendula Smolíková" userId="28b2cc11ad2aa403" providerId="LiveId" clId="{005FE5F2-3CEC-442C-8B2F-F8EC8D4D95CA}" dt="2022-09-26T17:32:54.187" v="3458" actId="26606"/>
          <ac:grpSpMkLst>
            <pc:docMk/>
            <pc:sldMk cId="1707839865" sldId="309"/>
            <ac:grpSpMk id="19" creationId="{B63ACBA3-DEFD-4C6D-BBA0-64468FA99C2D}"/>
          </ac:grpSpMkLst>
        </pc:grpChg>
        <pc:grpChg chg="add">
          <ac:chgData name="Vendula Smolíková" userId="28b2cc11ad2aa403" providerId="LiveId" clId="{005FE5F2-3CEC-442C-8B2F-F8EC8D4D95CA}" dt="2022-09-26T17:32:54.187" v="3458" actId="26606"/>
          <ac:grpSpMkLst>
            <pc:docMk/>
            <pc:sldMk cId="1707839865" sldId="309"/>
            <ac:grpSpMk id="32" creationId="{09DA5303-A1AF-4830-806C-51FCD96188B7}"/>
          </ac:grpSpMkLst>
        </pc:grpChg>
        <pc:picChg chg="add">
          <ac:chgData name="Vendula Smolíková" userId="28b2cc11ad2aa403" providerId="LiveId" clId="{005FE5F2-3CEC-442C-8B2F-F8EC8D4D95CA}" dt="2022-09-26T17:33:06.886" v="3460"/>
          <ac:picMkLst>
            <pc:docMk/>
            <pc:sldMk cId="1707839865" sldId="309"/>
            <ac:picMk id="24" creationId="{80837720-9E9E-451B-B17C-BFD299B5F67E}"/>
          </ac:picMkLst>
        </pc:picChg>
        <pc:picChg chg="add">
          <ac:chgData name="Vendula Smolíková" userId="28b2cc11ad2aa403" providerId="LiveId" clId="{005FE5F2-3CEC-442C-8B2F-F8EC8D4D95CA}" dt="2022-09-26T17:33:06.886" v="3460"/>
          <ac:picMkLst>
            <pc:docMk/>
            <pc:sldMk cId="1707839865" sldId="309"/>
            <ac:picMk id="25" creationId="{DE129393-98CC-44F8-80B8-0E519728343E}"/>
          </ac:picMkLst>
        </pc:picChg>
        <pc:picChg chg="add">
          <ac:chgData name="Vendula Smolíková" userId="28b2cc11ad2aa403" providerId="LiveId" clId="{005FE5F2-3CEC-442C-8B2F-F8EC8D4D95CA}" dt="2022-09-26T17:33:06.886" v="3460"/>
          <ac:picMkLst>
            <pc:docMk/>
            <pc:sldMk cId="1707839865" sldId="309"/>
            <ac:picMk id="26" creationId="{C351328C-AD7C-4320-8165-5FAB1EB0896F}"/>
          </ac:picMkLst>
        </pc:picChg>
      </pc:sldChg>
    </pc:docChg>
  </pc:docChgLst>
  <pc:docChgLst>
    <pc:chgData name="Vendula Smolíková" userId="28b2cc11ad2aa403" providerId="LiveId" clId="{42BFBCBB-A777-4ADE-AE8C-FD0D13A46C60}"/>
    <pc:docChg chg="undo redo custSel addSld delSld modSld sldOrd">
      <pc:chgData name="Vendula Smolíková" userId="28b2cc11ad2aa403" providerId="LiveId" clId="{42BFBCBB-A777-4ADE-AE8C-FD0D13A46C60}" dt="2022-09-28T07:19:10.272" v="5099" actId="1076"/>
      <pc:docMkLst>
        <pc:docMk/>
      </pc:docMkLst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3750655522" sldId="260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552756190" sldId="263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3874040350" sldId="264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2826356802" sldId="265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4066048244" sldId="266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1352685942" sldId="267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219605706" sldId="269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3721834017" sldId="272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176457962" sldId="273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3757934993" sldId="274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3645864588" sldId="275"/>
        </pc:sldMkLst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1353738635" sldId="276"/>
        </pc:sldMkLst>
      </pc:sldChg>
      <pc:sldChg chg="del">
        <pc:chgData name="Vendula Smolíková" userId="28b2cc11ad2aa403" providerId="LiveId" clId="{42BFBCBB-A777-4ADE-AE8C-FD0D13A46C60}" dt="2022-09-25T18:12:03.866" v="4859" actId="2696"/>
        <pc:sldMkLst>
          <pc:docMk/>
          <pc:sldMk cId="393819670" sldId="277"/>
        </pc:sldMkLst>
      </pc:sldChg>
      <pc:sldChg chg="modSp mod">
        <pc:chgData name="Vendula Smolíková" userId="28b2cc11ad2aa403" providerId="LiveId" clId="{42BFBCBB-A777-4ADE-AE8C-FD0D13A46C60}" dt="2022-09-25T14:23:31.603" v="752" actId="20577"/>
        <pc:sldMkLst>
          <pc:docMk/>
          <pc:sldMk cId="893043285" sldId="279"/>
        </pc:sldMkLst>
        <pc:spChg chg="mod">
          <ac:chgData name="Vendula Smolíková" userId="28b2cc11ad2aa403" providerId="LiveId" clId="{42BFBCBB-A777-4ADE-AE8C-FD0D13A46C60}" dt="2022-09-25T14:23:31.603" v="752" actId="20577"/>
          <ac:spMkLst>
            <pc:docMk/>
            <pc:sldMk cId="893043285" sldId="279"/>
            <ac:spMk id="2" creationId="{C66319DD-E4FF-4AB5-BFC7-ED49802F1A99}"/>
          </ac:spMkLst>
        </pc:spChg>
      </pc:sldChg>
      <pc:sldChg chg="modSp mod">
        <pc:chgData name="Vendula Smolíková" userId="28b2cc11ad2aa403" providerId="LiveId" clId="{42BFBCBB-A777-4ADE-AE8C-FD0D13A46C60}" dt="2022-09-28T07:16:32.955" v="4966" actId="120"/>
        <pc:sldMkLst>
          <pc:docMk/>
          <pc:sldMk cId="2625834458" sldId="280"/>
        </pc:sldMkLst>
        <pc:spChg chg="mod">
          <ac:chgData name="Vendula Smolíková" userId="28b2cc11ad2aa403" providerId="LiveId" clId="{42BFBCBB-A777-4ADE-AE8C-FD0D13A46C60}" dt="2022-09-28T07:16:32.955" v="4966" actId="120"/>
          <ac:spMkLst>
            <pc:docMk/>
            <pc:sldMk cId="2625834458" sldId="280"/>
            <ac:spMk id="24" creationId="{26BED30C-191C-4572-80EE-C7E90C812872}"/>
          </ac:spMkLst>
        </pc:spChg>
      </pc:sldChg>
      <pc:sldChg chg="del">
        <pc:chgData name="Vendula Smolíková" userId="28b2cc11ad2aa403" providerId="LiveId" clId="{42BFBCBB-A777-4ADE-AE8C-FD0D13A46C60}" dt="2022-09-25T17:57:41.758" v="4841" actId="47"/>
        <pc:sldMkLst>
          <pc:docMk/>
          <pc:sldMk cId="3207953322" sldId="283"/>
        </pc:sldMkLst>
      </pc:sldChg>
      <pc:sldChg chg="modSp">
        <pc:chgData name="Vendula Smolíková" userId="28b2cc11ad2aa403" providerId="LiveId" clId="{42BFBCBB-A777-4ADE-AE8C-FD0D13A46C60}" dt="2022-09-28T07:16:37.979" v="4967" actId="120"/>
        <pc:sldMkLst>
          <pc:docMk/>
          <pc:sldMk cId="3437597480" sldId="284"/>
        </pc:sldMkLst>
        <pc:spChg chg="mod">
          <ac:chgData name="Vendula Smolíková" userId="28b2cc11ad2aa403" providerId="LiveId" clId="{42BFBCBB-A777-4ADE-AE8C-FD0D13A46C60}" dt="2022-09-28T07:16:37.979" v="4967" actId="120"/>
          <ac:spMkLst>
            <pc:docMk/>
            <pc:sldMk cId="3437597480" sldId="284"/>
            <ac:spMk id="29" creationId="{C3AA2AD0-DBC4-41D7-A9FA-E5B5F1D4E74A}"/>
          </ac:spMkLst>
        </pc:spChg>
      </pc:sldChg>
      <pc:sldChg chg="addSp delSp modSp new mod setBg">
        <pc:chgData name="Vendula Smolíková" userId="28b2cc11ad2aa403" providerId="LiveId" clId="{42BFBCBB-A777-4ADE-AE8C-FD0D13A46C60}" dt="2022-09-28T07:16:25.693" v="4964" actId="120"/>
        <pc:sldMkLst>
          <pc:docMk/>
          <pc:sldMk cId="2581077005" sldId="285"/>
        </pc:sldMkLst>
        <pc:spChg chg="del mod">
          <ac:chgData name="Vendula Smolíková" userId="28b2cc11ad2aa403" providerId="LiveId" clId="{42BFBCBB-A777-4ADE-AE8C-FD0D13A46C60}" dt="2022-09-25T13:45:27.779" v="54" actId="478"/>
          <ac:spMkLst>
            <pc:docMk/>
            <pc:sldMk cId="2581077005" sldId="285"/>
            <ac:spMk id="2" creationId="{13739A5E-8B06-6786-03BB-3F76BD8BB2A8}"/>
          </ac:spMkLst>
        </pc:spChg>
        <pc:spChg chg="del mod">
          <ac:chgData name="Vendula Smolíková" userId="28b2cc11ad2aa403" providerId="LiveId" clId="{42BFBCBB-A777-4ADE-AE8C-FD0D13A46C60}" dt="2022-09-25T13:45:28.997" v="55" actId="478"/>
          <ac:spMkLst>
            <pc:docMk/>
            <pc:sldMk cId="2581077005" sldId="285"/>
            <ac:spMk id="3" creationId="{22F4A302-2370-F9C6-1ED6-A247770B9D24}"/>
          </ac:spMkLst>
        </pc:spChg>
        <pc:spChg chg="mod">
          <ac:chgData name="Vendula Smolíková" userId="28b2cc11ad2aa403" providerId="LiveId" clId="{42BFBCBB-A777-4ADE-AE8C-FD0D13A46C60}" dt="2022-09-25T13:45:11.337" v="51" actId="26606"/>
          <ac:spMkLst>
            <pc:docMk/>
            <pc:sldMk cId="2581077005" sldId="285"/>
            <ac:spMk id="4" creationId="{900B0A94-446A-AB79-0599-D611269AE25E}"/>
          </ac:spMkLst>
        </pc:spChg>
        <pc:spChg chg="add mod">
          <ac:chgData name="Vendula Smolíková" userId="28b2cc11ad2aa403" providerId="LiveId" clId="{42BFBCBB-A777-4ADE-AE8C-FD0D13A46C60}" dt="2022-09-25T13:51:47.839" v="106" actId="20577"/>
          <ac:spMkLst>
            <pc:docMk/>
            <pc:sldMk cId="2581077005" sldId="285"/>
            <ac:spMk id="5" creationId="{EE7433FD-355F-03E9-E1AC-B8174ECD9058}"/>
          </ac:spMkLst>
        </pc:spChg>
        <pc:spChg chg="add mod">
          <ac:chgData name="Vendula Smolíková" userId="28b2cc11ad2aa403" providerId="LiveId" clId="{42BFBCBB-A777-4ADE-AE8C-FD0D13A46C60}" dt="2022-09-28T07:16:25.693" v="4964" actId="120"/>
          <ac:spMkLst>
            <pc:docMk/>
            <pc:sldMk cId="2581077005" sldId="285"/>
            <ac:spMk id="6" creationId="{2A7045BC-80CC-9B31-E7E5-E244D389D3BF}"/>
          </ac:spMkLst>
        </pc:spChg>
        <pc:spChg chg="add del">
          <ac:chgData name="Vendula Smolíková" userId="28b2cc11ad2aa403" providerId="LiveId" clId="{42BFBCBB-A777-4ADE-AE8C-FD0D13A46C60}" dt="2022-09-25T13:45:18.638" v="52" actId="26606"/>
          <ac:spMkLst>
            <pc:docMk/>
            <pc:sldMk cId="2581077005" sldId="285"/>
            <ac:spMk id="9" creationId="{4BC99CB9-DDAD-44A2-8A1C-E3AF4E72DF5C}"/>
          </ac:spMkLst>
        </pc:spChg>
        <pc:spChg chg="add del">
          <ac:chgData name="Vendula Smolíková" userId="28b2cc11ad2aa403" providerId="LiveId" clId="{42BFBCBB-A777-4ADE-AE8C-FD0D13A46C60}" dt="2022-09-25T13:45:18.638" v="52" actId="26606"/>
          <ac:spMkLst>
            <pc:docMk/>
            <pc:sldMk cId="2581077005" sldId="285"/>
            <ac:spMk id="11" creationId="{64053CBF-3932-45FF-8285-EE5146085F3A}"/>
          </ac:spMkLst>
        </pc:spChg>
        <pc:spChg chg="add">
          <ac:chgData name="Vendula Smolíková" userId="28b2cc11ad2aa403" providerId="LiveId" clId="{42BFBCBB-A777-4ADE-AE8C-FD0D13A46C60}" dt="2022-09-25T13:45:18.638" v="52" actId="26606"/>
          <ac:spMkLst>
            <pc:docMk/>
            <pc:sldMk cId="2581077005" sldId="285"/>
            <ac:spMk id="28" creationId="{D038248A-211C-4EEC-8401-C761B929FB52}"/>
          </ac:spMkLst>
        </pc:spChg>
        <pc:spChg chg="add">
          <ac:chgData name="Vendula Smolíková" userId="28b2cc11ad2aa403" providerId="LiveId" clId="{42BFBCBB-A777-4ADE-AE8C-FD0D13A46C60}" dt="2022-09-25T13:45:18.638" v="52" actId="26606"/>
          <ac:spMkLst>
            <pc:docMk/>
            <pc:sldMk cId="2581077005" sldId="285"/>
            <ac:spMk id="30" creationId="{C30A849F-66D9-40C8-BEC8-35AFF8F4568F}"/>
          </ac:spMkLst>
        </pc:spChg>
        <pc:grpChg chg="add del">
          <ac:chgData name="Vendula Smolíková" userId="28b2cc11ad2aa403" providerId="LiveId" clId="{42BFBCBB-A777-4ADE-AE8C-FD0D13A46C60}" dt="2022-09-25T13:45:18.638" v="52" actId="26606"/>
          <ac:grpSpMkLst>
            <pc:docMk/>
            <pc:sldMk cId="2581077005" sldId="285"/>
            <ac:grpSpMk id="13" creationId="{2E751C04-BEA6-446B-A678-9C74819EBD4C}"/>
          </ac:grpSpMkLst>
        </pc:grpChg>
        <pc:grpChg chg="add del">
          <ac:chgData name="Vendula Smolíková" userId="28b2cc11ad2aa403" providerId="LiveId" clId="{42BFBCBB-A777-4ADE-AE8C-FD0D13A46C60}" dt="2022-09-25T13:45:18.638" v="52" actId="26606"/>
          <ac:grpSpMkLst>
            <pc:docMk/>
            <pc:sldMk cId="2581077005" sldId="285"/>
            <ac:grpSpMk id="19" creationId="{B63ACBA3-DEFD-4C6D-BBA0-64468FA99C2D}"/>
          </ac:grpSpMkLst>
        </pc:grpChg>
        <pc:grpChg chg="add">
          <ac:chgData name="Vendula Smolíková" userId="28b2cc11ad2aa403" providerId="LiveId" clId="{42BFBCBB-A777-4ADE-AE8C-FD0D13A46C60}" dt="2022-09-25T13:45:18.638" v="52" actId="26606"/>
          <ac:grpSpMkLst>
            <pc:docMk/>
            <pc:sldMk cId="2581077005" sldId="285"/>
            <ac:grpSpMk id="32" creationId="{04542298-A2B1-480F-A11C-A40EDD19B857}"/>
          </ac:grpSpMkLst>
        </pc:grpChg>
        <pc:grpChg chg="add">
          <ac:chgData name="Vendula Smolíková" userId="28b2cc11ad2aa403" providerId="LiveId" clId="{42BFBCBB-A777-4ADE-AE8C-FD0D13A46C60}" dt="2022-09-25T13:45:18.638" v="52" actId="26606"/>
          <ac:grpSpMkLst>
            <pc:docMk/>
            <pc:sldMk cId="2581077005" sldId="285"/>
            <ac:grpSpMk id="38" creationId="{2A5C9C35-2375-49EB-B99C-17C87D42FE7C}"/>
          </ac:grpSpMkLst>
        </pc:grpChg>
        <pc:picChg chg="add del mod">
          <ac:chgData name="Vendula Smolíková" userId="28b2cc11ad2aa403" providerId="LiveId" clId="{42BFBCBB-A777-4ADE-AE8C-FD0D13A46C60}" dt="2022-09-25T13:56:49.317" v="211" actId="478"/>
          <ac:picMkLst>
            <pc:docMk/>
            <pc:sldMk cId="2581077005" sldId="285"/>
            <ac:picMk id="7" creationId="{00BFAFB8-DEAB-152E-E658-82F06E7B53BD}"/>
          </ac:picMkLst>
        </pc:picChg>
        <pc:picChg chg="add mod">
          <ac:chgData name="Vendula Smolíková" userId="28b2cc11ad2aa403" providerId="LiveId" clId="{42BFBCBB-A777-4ADE-AE8C-FD0D13A46C60}" dt="2022-09-25T14:10:57.746" v="605" actId="1076"/>
          <ac:picMkLst>
            <pc:docMk/>
            <pc:sldMk cId="2581077005" sldId="285"/>
            <ac:picMk id="8" creationId="{54C59CAE-77E3-3E82-52F5-0D429FD32157}"/>
          </ac:picMkLst>
        </pc:picChg>
        <pc:picChg chg="add mod">
          <ac:chgData name="Vendula Smolíková" userId="28b2cc11ad2aa403" providerId="LiveId" clId="{42BFBCBB-A777-4ADE-AE8C-FD0D13A46C60}" dt="2022-09-25T14:10:57.746" v="605" actId="1076"/>
          <ac:picMkLst>
            <pc:docMk/>
            <pc:sldMk cId="2581077005" sldId="285"/>
            <ac:picMk id="10" creationId="{F74071B5-4ABC-A3ED-DFE6-989DE623FDDF}"/>
          </ac:picMkLst>
        </pc:picChg>
        <pc:picChg chg="add mod">
          <ac:chgData name="Vendula Smolíková" userId="28b2cc11ad2aa403" providerId="LiveId" clId="{42BFBCBB-A777-4ADE-AE8C-FD0D13A46C60}" dt="2022-09-25T14:25:06.140" v="753" actId="1076"/>
          <ac:picMkLst>
            <pc:docMk/>
            <pc:sldMk cId="2581077005" sldId="285"/>
            <ac:picMk id="12" creationId="{A459BA4A-F5C4-0F1C-06F2-11F42C5C88F6}"/>
          </ac:picMkLst>
        </pc:picChg>
        <pc:picChg chg="add mod">
          <ac:chgData name="Vendula Smolíková" userId="28b2cc11ad2aa403" providerId="LiveId" clId="{42BFBCBB-A777-4ADE-AE8C-FD0D13A46C60}" dt="2022-09-25T14:10:57.746" v="605" actId="1076"/>
          <ac:picMkLst>
            <pc:docMk/>
            <pc:sldMk cId="2581077005" sldId="285"/>
            <ac:picMk id="1026" creationId="{12E4051D-3255-1429-494C-7944065230CF}"/>
          </ac:picMkLst>
        </pc:picChg>
        <pc:picChg chg="add del mod">
          <ac:chgData name="Vendula Smolíková" userId="28b2cc11ad2aa403" providerId="LiveId" clId="{42BFBCBB-A777-4ADE-AE8C-FD0D13A46C60}" dt="2022-09-25T14:09:49.308" v="568" actId="478"/>
          <ac:picMkLst>
            <pc:docMk/>
            <pc:sldMk cId="2581077005" sldId="285"/>
            <ac:picMk id="1028" creationId="{EC806A14-0A34-D687-2FD2-A17F972D68DB}"/>
          </ac:picMkLst>
        </pc:picChg>
      </pc:sldChg>
      <pc:sldChg chg="addSp delSp modSp new mod setBg">
        <pc:chgData name="Vendula Smolíková" userId="28b2cc11ad2aa403" providerId="LiveId" clId="{42BFBCBB-A777-4ADE-AE8C-FD0D13A46C60}" dt="2022-09-25T15:12:50.257" v="1696" actId="20577"/>
        <pc:sldMkLst>
          <pc:docMk/>
          <pc:sldMk cId="2612537717" sldId="286"/>
        </pc:sldMkLst>
        <pc:spChg chg="del mod">
          <ac:chgData name="Vendula Smolíková" userId="28b2cc11ad2aa403" providerId="LiveId" clId="{42BFBCBB-A777-4ADE-AE8C-FD0D13A46C60}" dt="2022-09-25T14:37:10.586" v="759" actId="478"/>
          <ac:spMkLst>
            <pc:docMk/>
            <pc:sldMk cId="2612537717" sldId="286"/>
            <ac:spMk id="2" creationId="{269F9731-51B2-3613-0050-1D9507317572}"/>
          </ac:spMkLst>
        </pc:spChg>
        <pc:spChg chg="del mod">
          <ac:chgData name="Vendula Smolíková" userId="28b2cc11ad2aa403" providerId="LiveId" clId="{42BFBCBB-A777-4ADE-AE8C-FD0D13A46C60}" dt="2022-09-25T14:45:40.267" v="772" actId="478"/>
          <ac:spMkLst>
            <pc:docMk/>
            <pc:sldMk cId="2612537717" sldId="286"/>
            <ac:spMk id="3" creationId="{B642410D-1103-D585-C13F-D0AFA5827396}"/>
          </ac:spMkLst>
        </pc:spChg>
        <pc:spChg chg="mod ord">
          <ac:chgData name="Vendula Smolíková" userId="28b2cc11ad2aa403" providerId="LiveId" clId="{42BFBCBB-A777-4ADE-AE8C-FD0D13A46C60}" dt="2022-09-25T15:01:32.683" v="1428" actId="26606"/>
          <ac:spMkLst>
            <pc:docMk/>
            <pc:sldMk cId="2612537717" sldId="286"/>
            <ac:spMk id="4" creationId="{A9BBA620-7CB4-CA96-754C-8CBE466F9B59}"/>
          </ac:spMkLst>
        </pc:spChg>
        <pc:spChg chg="add mod">
          <ac:chgData name="Vendula Smolíková" userId="28b2cc11ad2aa403" providerId="LiveId" clId="{42BFBCBB-A777-4ADE-AE8C-FD0D13A46C60}" dt="2022-09-25T15:01:32.683" v="1428" actId="26606"/>
          <ac:spMkLst>
            <pc:docMk/>
            <pc:sldMk cId="2612537717" sldId="286"/>
            <ac:spMk id="6" creationId="{16C1C3E0-26AC-7E9F-2FC6-C01505314B12}"/>
          </ac:spMkLst>
        </pc:spChg>
        <pc:spChg chg="add mod">
          <ac:chgData name="Vendula Smolíková" userId="28b2cc11ad2aa403" providerId="LiveId" clId="{42BFBCBB-A777-4ADE-AE8C-FD0D13A46C60}" dt="2022-09-25T15:12:50.257" v="1696" actId="20577"/>
          <ac:spMkLst>
            <pc:docMk/>
            <pc:sldMk cId="2612537717" sldId="286"/>
            <ac:spMk id="7" creationId="{26DF26FB-EB1F-7B0C-586C-1CA2980DF1C9}"/>
          </ac:spMkLst>
        </pc:spChg>
        <pc:spChg chg="add del">
          <ac:chgData name="Vendula Smolíková" userId="28b2cc11ad2aa403" providerId="LiveId" clId="{42BFBCBB-A777-4ADE-AE8C-FD0D13A46C60}" dt="2022-09-25T15:01:32.683" v="1428" actId="26606"/>
          <ac:spMkLst>
            <pc:docMk/>
            <pc:sldMk cId="2612537717" sldId="286"/>
            <ac:spMk id="9" creationId="{FA3C7DEA-BCC2-4295-8850-147993296189}"/>
          </ac:spMkLst>
        </pc:spChg>
        <pc:spChg chg="add del">
          <ac:chgData name="Vendula Smolíková" userId="28b2cc11ad2aa403" providerId="LiveId" clId="{42BFBCBB-A777-4ADE-AE8C-FD0D13A46C60}" dt="2022-09-25T15:01:32.683" v="1428" actId="26606"/>
          <ac:spMkLst>
            <pc:docMk/>
            <pc:sldMk cId="2612537717" sldId="286"/>
            <ac:spMk id="11" creationId="{C289949D-B9F6-468A-86FE-2694DC5AE773}"/>
          </ac:spMkLst>
        </pc:spChg>
        <pc:spChg chg="add del">
          <ac:chgData name="Vendula Smolíková" userId="28b2cc11ad2aa403" providerId="LiveId" clId="{42BFBCBB-A777-4ADE-AE8C-FD0D13A46C60}" dt="2022-09-25T15:01:32.683" v="1428" actId="26606"/>
          <ac:spMkLst>
            <pc:docMk/>
            <pc:sldMk cId="2612537717" sldId="286"/>
            <ac:spMk id="22" creationId="{2172A0AC-3DCE-4672-BCAF-28FEF91F6020}"/>
          </ac:spMkLst>
        </pc:spChg>
        <pc:spChg chg="add del">
          <ac:chgData name="Vendula Smolíková" userId="28b2cc11ad2aa403" providerId="LiveId" clId="{42BFBCBB-A777-4ADE-AE8C-FD0D13A46C60}" dt="2022-09-25T15:01:32.683" v="1428" actId="26606"/>
          <ac:spMkLst>
            <pc:docMk/>
            <pc:sldMk cId="2612537717" sldId="286"/>
            <ac:spMk id="24" creationId="{AE6F1C77-EDC9-4C5F-8C1C-62DD46BDA3C3}"/>
          </ac:spMkLst>
        </pc:spChg>
        <pc:grpChg chg="add del">
          <ac:chgData name="Vendula Smolíková" userId="28b2cc11ad2aa403" providerId="LiveId" clId="{42BFBCBB-A777-4ADE-AE8C-FD0D13A46C60}" dt="2022-09-25T15:01:32.683" v="1428" actId="26606"/>
          <ac:grpSpMkLst>
            <pc:docMk/>
            <pc:sldMk cId="2612537717" sldId="286"/>
            <ac:grpSpMk id="13" creationId="{E4DF0958-0C87-4C28-9554-2FADC788C2B1}"/>
          </ac:grpSpMkLst>
        </pc:grpChg>
        <pc:picChg chg="add del mod">
          <ac:chgData name="Vendula Smolíková" userId="28b2cc11ad2aa403" providerId="LiveId" clId="{42BFBCBB-A777-4ADE-AE8C-FD0D13A46C60}" dt="2022-09-25T14:37:01.806" v="757"/>
          <ac:picMkLst>
            <pc:docMk/>
            <pc:sldMk cId="2612537717" sldId="286"/>
            <ac:picMk id="5" creationId="{C1811F98-2D24-7976-FC9A-EBC513DF4A4E}"/>
          </ac:picMkLst>
        </pc:picChg>
        <pc:picChg chg="add mod ord">
          <ac:chgData name="Vendula Smolíková" userId="28b2cc11ad2aa403" providerId="LiveId" clId="{42BFBCBB-A777-4ADE-AE8C-FD0D13A46C60}" dt="2022-09-25T15:01:32.683" v="1428" actId="26606"/>
          <ac:picMkLst>
            <pc:docMk/>
            <pc:sldMk cId="2612537717" sldId="286"/>
            <ac:picMk id="8" creationId="{1FF5E8EE-2F2B-6759-6BC9-DBD9A8914014}"/>
          </ac:picMkLst>
        </pc:picChg>
        <pc:picChg chg="add mod">
          <ac:chgData name="Vendula Smolíková" userId="28b2cc11ad2aa403" providerId="LiveId" clId="{42BFBCBB-A777-4ADE-AE8C-FD0D13A46C60}" dt="2022-09-25T15:01:32.683" v="1428" actId="26606"/>
          <ac:picMkLst>
            <pc:docMk/>
            <pc:sldMk cId="2612537717" sldId="286"/>
            <ac:picMk id="10" creationId="{069C88AC-A60A-7266-1FDB-CE5CE100B1E7}"/>
          </ac:picMkLst>
        </pc:picChg>
      </pc:sldChg>
      <pc:sldChg chg="addSp delSp modSp new del mod setBg">
        <pc:chgData name="Vendula Smolíková" userId="28b2cc11ad2aa403" providerId="LiveId" clId="{42BFBCBB-A777-4ADE-AE8C-FD0D13A46C60}" dt="2022-09-25T15:09:12.193" v="1692" actId="2696"/>
        <pc:sldMkLst>
          <pc:docMk/>
          <pc:sldMk cId="1106299365" sldId="287"/>
        </pc:sldMkLst>
        <pc:spChg chg="del">
          <ac:chgData name="Vendula Smolíková" userId="28b2cc11ad2aa403" providerId="LiveId" clId="{42BFBCBB-A777-4ADE-AE8C-FD0D13A46C60}" dt="2022-09-25T15:01:02.297" v="1424" actId="478"/>
          <ac:spMkLst>
            <pc:docMk/>
            <pc:sldMk cId="1106299365" sldId="287"/>
            <ac:spMk id="2" creationId="{6FD43A79-420C-79AC-2AE5-718DC0225420}"/>
          </ac:spMkLst>
        </pc:spChg>
        <pc:spChg chg="del">
          <ac:chgData name="Vendula Smolíková" userId="28b2cc11ad2aa403" providerId="LiveId" clId="{42BFBCBB-A777-4ADE-AE8C-FD0D13A46C60}" dt="2022-09-25T15:01:01.080" v="1423" actId="478"/>
          <ac:spMkLst>
            <pc:docMk/>
            <pc:sldMk cId="1106299365" sldId="287"/>
            <ac:spMk id="3" creationId="{D0B22E28-63C2-0EE7-65BC-F1628A591A98}"/>
          </ac:spMkLst>
        </pc:spChg>
        <pc:spChg chg="mod ord">
          <ac:chgData name="Vendula Smolíková" userId="28b2cc11ad2aa403" providerId="LiveId" clId="{42BFBCBB-A777-4ADE-AE8C-FD0D13A46C60}" dt="2022-09-25T15:08:10.611" v="1683" actId="26606"/>
          <ac:spMkLst>
            <pc:docMk/>
            <pc:sldMk cId="1106299365" sldId="287"/>
            <ac:spMk id="4" creationId="{53B00A7D-FF79-4685-6695-07C03BCB9225}"/>
          </ac:spMkLst>
        </pc:spChg>
        <pc:spChg chg="add mod">
          <ac:chgData name="Vendula Smolíková" userId="28b2cc11ad2aa403" providerId="LiveId" clId="{42BFBCBB-A777-4ADE-AE8C-FD0D13A46C60}" dt="2022-09-25T15:08:10.611" v="1683" actId="26606"/>
          <ac:spMkLst>
            <pc:docMk/>
            <pc:sldMk cId="1106299365" sldId="287"/>
            <ac:spMk id="5" creationId="{E582D5F2-265D-ACDB-632C-1A3284B6F161}"/>
          </ac:spMkLst>
        </pc:spChg>
        <pc:spChg chg="add mod">
          <ac:chgData name="Vendula Smolíková" userId="28b2cc11ad2aa403" providerId="LiveId" clId="{42BFBCBB-A777-4ADE-AE8C-FD0D13A46C60}" dt="2022-09-25T15:08:10.611" v="1683" actId="26606"/>
          <ac:spMkLst>
            <pc:docMk/>
            <pc:sldMk cId="1106299365" sldId="287"/>
            <ac:spMk id="6" creationId="{4E9CDCA4-DE33-9FDD-706D-8B80F03B80AB}"/>
          </ac:spMkLst>
        </pc:spChg>
        <pc:spChg chg="add del mod">
          <ac:chgData name="Vendula Smolíková" userId="28b2cc11ad2aa403" providerId="LiveId" clId="{42BFBCBB-A777-4ADE-AE8C-FD0D13A46C60}" dt="2022-09-25T15:06:40.909" v="1676" actId="478"/>
          <ac:spMkLst>
            <pc:docMk/>
            <pc:sldMk cId="1106299365" sldId="287"/>
            <ac:spMk id="7" creationId="{010FB313-5E26-3B3A-45DA-860A664EE484}"/>
          </ac:spMkLst>
        </pc:spChg>
        <pc:spChg chg="add del">
          <ac:chgData name="Vendula Smolíková" userId="28b2cc11ad2aa403" providerId="LiveId" clId="{42BFBCBB-A777-4ADE-AE8C-FD0D13A46C60}" dt="2022-09-25T15:07:32.865" v="1679" actId="478"/>
          <ac:spMkLst>
            <pc:docMk/>
            <pc:sldMk cId="1106299365" sldId="287"/>
            <ac:spMk id="8" creationId="{A75BE196-2EC2-69D3-841E-4CC47290C5FA}"/>
          </ac:spMkLst>
        </pc:spChg>
        <pc:spChg chg="add del mod">
          <ac:chgData name="Vendula Smolíková" userId="28b2cc11ad2aa403" providerId="LiveId" clId="{42BFBCBB-A777-4ADE-AE8C-FD0D13A46C60}" dt="2022-09-25T15:07:32.865" v="1679" actId="478"/>
          <ac:spMkLst>
            <pc:docMk/>
            <pc:sldMk cId="1106299365" sldId="287"/>
            <ac:spMk id="9" creationId="{5F86C531-032D-4013-93F5-85B51EE66C60}"/>
          </ac:spMkLst>
        </pc:spChg>
        <pc:spChg chg="add del">
          <ac:chgData name="Vendula Smolíková" userId="28b2cc11ad2aa403" providerId="LiveId" clId="{42BFBCBB-A777-4ADE-AE8C-FD0D13A46C60}" dt="2022-09-25T15:08:10.611" v="1683" actId="26606"/>
          <ac:spMkLst>
            <pc:docMk/>
            <pc:sldMk cId="1106299365" sldId="287"/>
            <ac:spMk id="16" creationId="{2B97F24A-32CE-4C1C-A50D-3016B394DCFB}"/>
          </ac:spMkLst>
        </pc:spChg>
        <pc:spChg chg="add del">
          <ac:chgData name="Vendula Smolíková" userId="28b2cc11ad2aa403" providerId="LiveId" clId="{42BFBCBB-A777-4ADE-AE8C-FD0D13A46C60}" dt="2022-09-25T15:08:10.611" v="1683" actId="26606"/>
          <ac:spMkLst>
            <pc:docMk/>
            <pc:sldMk cId="1106299365" sldId="287"/>
            <ac:spMk id="18" creationId="{CD8B4F24-440B-49E9-B85D-733523DC064B}"/>
          </ac:spMkLst>
        </pc:spChg>
        <pc:picChg chg="add mod">
          <ac:chgData name="Vendula Smolíková" userId="28b2cc11ad2aa403" providerId="LiveId" clId="{42BFBCBB-A777-4ADE-AE8C-FD0D13A46C60}" dt="2022-09-25T15:08:10.611" v="1683" actId="26606"/>
          <ac:picMkLst>
            <pc:docMk/>
            <pc:sldMk cId="1106299365" sldId="287"/>
            <ac:picMk id="11" creationId="{7994A1C2-B4CA-A7F9-6031-D66EF4D5C4EA}"/>
          </ac:picMkLst>
        </pc:picChg>
      </pc:sldChg>
      <pc:sldChg chg="addSp delSp modSp new mod setBg">
        <pc:chgData name="Vendula Smolíková" userId="28b2cc11ad2aa403" providerId="LiveId" clId="{42BFBCBB-A777-4ADE-AE8C-FD0D13A46C60}" dt="2022-09-25T15:43:15.122" v="2395" actId="255"/>
        <pc:sldMkLst>
          <pc:docMk/>
          <pc:sldMk cId="2897291119" sldId="288"/>
        </pc:sldMkLst>
        <pc:spChg chg="del mod">
          <ac:chgData name="Vendula Smolíková" userId="28b2cc11ad2aa403" providerId="LiveId" clId="{42BFBCBB-A777-4ADE-AE8C-FD0D13A46C60}" dt="2022-09-25T15:09:00.865" v="1689" actId="478"/>
          <ac:spMkLst>
            <pc:docMk/>
            <pc:sldMk cId="2897291119" sldId="288"/>
            <ac:spMk id="2" creationId="{C0E37754-2A34-5F99-DE5E-E667A37C865F}"/>
          </ac:spMkLst>
        </pc:spChg>
        <pc:spChg chg="del mod">
          <ac:chgData name="Vendula Smolíková" userId="28b2cc11ad2aa403" providerId="LiveId" clId="{42BFBCBB-A777-4ADE-AE8C-FD0D13A46C60}" dt="2022-09-25T15:09:01.756" v="1690" actId="478"/>
          <ac:spMkLst>
            <pc:docMk/>
            <pc:sldMk cId="2897291119" sldId="288"/>
            <ac:spMk id="3" creationId="{53FC2FAC-B149-6159-D0AA-096DA7C9DEA1}"/>
          </ac:spMkLst>
        </pc:spChg>
        <pc:spChg chg="mod">
          <ac:chgData name="Vendula Smolíková" userId="28b2cc11ad2aa403" providerId="LiveId" clId="{42BFBCBB-A777-4ADE-AE8C-FD0D13A46C60}" dt="2022-09-25T15:08:32.314" v="1685" actId="26606"/>
          <ac:spMkLst>
            <pc:docMk/>
            <pc:sldMk cId="2897291119" sldId="288"/>
            <ac:spMk id="4" creationId="{4C252A22-A3BA-F06A-23A2-E96905FB1091}"/>
          </ac:spMkLst>
        </pc:spChg>
        <pc:spChg chg="add mod">
          <ac:chgData name="Vendula Smolíková" userId="28b2cc11ad2aa403" providerId="LiveId" clId="{42BFBCBB-A777-4ADE-AE8C-FD0D13A46C60}" dt="2022-09-25T15:09:08.866" v="1691"/>
          <ac:spMkLst>
            <pc:docMk/>
            <pc:sldMk cId="2897291119" sldId="288"/>
            <ac:spMk id="5" creationId="{820DF29A-C7CE-7A12-D4C1-038146832245}"/>
          </ac:spMkLst>
        </pc:spChg>
        <pc:spChg chg="add mod">
          <ac:chgData name="Vendula Smolíková" userId="28b2cc11ad2aa403" providerId="LiveId" clId="{42BFBCBB-A777-4ADE-AE8C-FD0D13A46C60}" dt="2022-09-25T15:09:08.866" v="1691"/>
          <ac:spMkLst>
            <pc:docMk/>
            <pc:sldMk cId="2897291119" sldId="288"/>
            <ac:spMk id="6" creationId="{612C8F22-9C0D-E032-7B99-A0741CAD6011}"/>
          </ac:spMkLst>
        </pc:spChg>
        <pc:spChg chg="add mod">
          <ac:chgData name="Vendula Smolíková" userId="28b2cc11ad2aa403" providerId="LiveId" clId="{42BFBCBB-A777-4ADE-AE8C-FD0D13A46C60}" dt="2022-09-25T15:43:15.122" v="2395" actId="255"/>
          <ac:spMkLst>
            <pc:docMk/>
            <pc:sldMk cId="2897291119" sldId="288"/>
            <ac:spMk id="7" creationId="{024CABAB-06A1-F153-895C-3CD16A971794}"/>
          </ac:spMkLst>
        </pc:spChg>
        <pc:spChg chg="add del">
          <ac:chgData name="Vendula Smolíková" userId="28b2cc11ad2aa403" providerId="LiveId" clId="{42BFBCBB-A777-4ADE-AE8C-FD0D13A46C60}" dt="2022-09-25T15:08:58.912" v="1688" actId="26606"/>
          <ac:spMkLst>
            <pc:docMk/>
            <pc:sldMk cId="2897291119" sldId="288"/>
            <ac:spMk id="9" creationId="{4BC99CB9-DDAD-44A2-8A1C-E3AF4E72DF5C}"/>
          </ac:spMkLst>
        </pc:spChg>
        <pc:spChg chg="add del">
          <ac:chgData name="Vendula Smolíková" userId="28b2cc11ad2aa403" providerId="LiveId" clId="{42BFBCBB-A777-4ADE-AE8C-FD0D13A46C60}" dt="2022-09-25T15:08:58.912" v="1688" actId="26606"/>
          <ac:spMkLst>
            <pc:docMk/>
            <pc:sldMk cId="2897291119" sldId="288"/>
            <ac:spMk id="11" creationId="{64053CBF-3932-45FF-8285-EE5146085F3A}"/>
          </ac:spMkLst>
        </pc:spChg>
        <pc:spChg chg="mod">
          <ac:chgData name="Vendula Smolíková" userId="28b2cc11ad2aa403" providerId="LiveId" clId="{42BFBCBB-A777-4ADE-AE8C-FD0D13A46C60}" dt="2022-09-25T15:17:51.202" v="1697"/>
          <ac:spMkLst>
            <pc:docMk/>
            <pc:sldMk cId="2897291119" sldId="288"/>
            <ac:spMk id="18" creationId="{1959FFF6-02EB-6AF9-E5BC-C4AEA5D07B68}"/>
          </ac:spMkLst>
        </pc:spChg>
        <pc:spChg chg="add del">
          <ac:chgData name="Vendula Smolíková" userId="28b2cc11ad2aa403" providerId="LiveId" clId="{42BFBCBB-A777-4ADE-AE8C-FD0D13A46C60}" dt="2022-09-25T15:08:58.896" v="1687" actId="26606"/>
          <ac:spMkLst>
            <pc:docMk/>
            <pc:sldMk cId="2897291119" sldId="288"/>
            <ac:spMk id="28" creationId="{87BF42CA-AD55-48B4-8949-C4DCA60A6AEE}"/>
          </ac:spMkLst>
        </pc:spChg>
        <pc:spChg chg="add del">
          <ac:chgData name="Vendula Smolíková" userId="28b2cc11ad2aa403" providerId="LiveId" clId="{42BFBCBB-A777-4ADE-AE8C-FD0D13A46C60}" dt="2022-09-25T15:08:58.896" v="1687" actId="26606"/>
          <ac:spMkLst>
            <pc:docMk/>
            <pc:sldMk cId="2897291119" sldId="288"/>
            <ac:spMk id="30" creationId="{66AE1D3D-3106-4CB2-AA7C-0C1642AC0F2E}"/>
          </ac:spMkLst>
        </pc:spChg>
        <pc:spChg chg="mod">
          <ac:chgData name="Vendula Smolíková" userId="28b2cc11ad2aa403" providerId="LiveId" clId="{42BFBCBB-A777-4ADE-AE8C-FD0D13A46C60}" dt="2022-09-25T15:17:51.202" v="1697"/>
          <ac:spMkLst>
            <pc:docMk/>
            <pc:sldMk cId="2897291119" sldId="288"/>
            <ac:spMk id="31" creationId="{89CA2BD4-06A9-290D-BFEC-BC2AB93EFAEB}"/>
          </ac:spMkLst>
        </pc:spChg>
        <pc:spChg chg="add">
          <ac:chgData name="Vendula Smolíková" userId="28b2cc11ad2aa403" providerId="LiveId" clId="{42BFBCBB-A777-4ADE-AE8C-FD0D13A46C60}" dt="2022-09-25T15:08:58.912" v="1688" actId="26606"/>
          <ac:spMkLst>
            <pc:docMk/>
            <pc:sldMk cId="2897291119" sldId="288"/>
            <ac:spMk id="43" creationId="{43C823D3-D619-407C-89E0-C6F6B1E7A42A}"/>
          </ac:spMkLst>
        </pc:spChg>
        <pc:spChg chg="add">
          <ac:chgData name="Vendula Smolíková" userId="28b2cc11ad2aa403" providerId="LiveId" clId="{42BFBCBB-A777-4ADE-AE8C-FD0D13A46C60}" dt="2022-09-25T15:08:58.912" v="1688" actId="26606"/>
          <ac:spMkLst>
            <pc:docMk/>
            <pc:sldMk cId="2897291119" sldId="288"/>
            <ac:spMk id="44" creationId="{047F8E3E-2FFA-4A0F-B3C7-E57ADDCFB415}"/>
          </ac:spMkLst>
        </pc:spChg>
        <pc:spChg chg="mod">
          <ac:chgData name="Vendula Smolíková" userId="28b2cc11ad2aa403" providerId="LiveId" clId="{42BFBCBB-A777-4ADE-AE8C-FD0D13A46C60}" dt="2022-09-25T15:17:51.202" v="1697"/>
          <ac:spMkLst>
            <pc:docMk/>
            <pc:sldMk cId="2897291119" sldId="288"/>
            <ac:spMk id="50" creationId="{95797A33-5F3B-4E51-EC8B-25BDACE8963E}"/>
          </ac:spMkLst>
        </pc:spChg>
        <pc:spChg chg="mod">
          <ac:chgData name="Vendula Smolíková" userId="28b2cc11ad2aa403" providerId="LiveId" clId="{42BFBCBB-A777-4ADE-AE8C-FD0D13A46C60}" dt="2022-09-25T15:17:51.202" v="1697"/>
          <ac:spMkLst>
            <pc:docMk/>
            <pc:sldMk cId="2897291119" sldId="288"/>
            <ac:spMk id="51" creationId="{F3821188-54AD-884E-19BF-E9A8F3780419}"/>
          </ac:spMkLst>
        </pc:spChg>
        <pc:spChg chg="mod">
          <ac:chgData name="Vendula Smolíková" userId="28b2cc11ad2aa403" providerId="LiveId" clId="{42BFBCBB-A777-4ADE-AE8C-FD0D13A46C60}" dt="2022-09-25T15:19:21.717" v="1710" actId="1076"/>
          <ac:spMkLst>
            <pc:docMk/>
            <pc:sldMk cId="2897291119" sldId="288"/>
            <ac:spMk id="57" creationId="{BEFC2757-7123-1224-AF85-1943CDF7E7D7}"/>
          </ac:spMkLst>
        </pc:spChg>
        <pc:spChg chg="mod">
          <ac:chgData name="Vendula Smolíková" userId="28b2cc11ad2aa403" providerId="LiveId" clId="{42BFBCBB-A777-4ADE-AE8C-FD0D13A46C60}" dt="2022-09-25T15:19:21.717" v="1710" actId="1076"/>
          <ac:spMkLst>
            <pc:docMk/>
            <pc:sldMk cId="2897291119" sldId="288"/>
            <ac:spMk id="63" creationId="{295AA940-DC3F-55BB-077C-BDA57BF997E9}"/>
          </ac:spMkLst>
        </pc:spChg>
        <pc:spChg chg="mod">
          <ac:chgData name="Vendula Smolíková" userId="28b2cc11ad2aa403" providerId="LiveId" clId="{42BFBCBB-A777-4ADE-AE8C-FD0D13A46C60}" dt="2022-09-25T15:19:27.938" v="1712" actId="207"/>
          <ac:spMkLst>
            <pc:docMk/>
            <pc:sldMk cId="2897291119" sldId="288"/>
            <ac:spMk id="64" creationId="{F6F1C4BF-8693-EF8F-A5E9-B53DE0B07131}"/>
          </ac:spMkLst>
        </pc:spChg>
        <pc:spChg chg="mod">
          <ac:chgData name="Vendula Smolíková" userId="28b2cc11ad2aa403" providerId="LiveId" clId="{42BFBCBB-A777-4ADE-AE8C-FD0D13A46C60}" dt="2022-09-25T15:19:24.859" v="1711" actId="207"/>
          <ac:spMkLst>
            <pc:docMk/>
            <pc:sldMk cId="2897291119" sldId="288"/>
            <ac:spMk id="65" creationId="{EB73CCEF-38D3-49AC-C28C-1D6BD2B1B67A}"/>
          </ac:spMkLst>
        </pc:spChg>
        <pc:spChg chg="mod">
          <ac:chgData name="Vendula Smolíková" userId="28b2cc11ad2aa403" providerId="LiveId" clId="{42BFBCBB-A777-4ADE-AE8C-FD0D13A46C60}" dt="2022-09-25T15:23:08.112" v="1718"/>
          <ac:spMkLst>
            <pc:docMk/>
            <pc:sldMk cId="2897291119" sldId="288"/>
            <ac:spMk id="70" creationId="{4D35724B-E92B-9681-4858-DC0E9745DBF1}"/>
          </ac:spMkLst>
        </pc:spChg>
        <pc:spChg chg="mod">
          <ac:chgData name="Vendula Smolíková" userId="28b2cc11ad2aa403" providerId="LiveId" clId="{42BFBCBB-A777-4ADE-AE8C-FD0D13A46C60}" dt="2022-09-25T15:23:08.112" v="1718"/>
          <ac:spMkLst>
            <pc:docMk/>
            <pc:sldMk cId="2897291119" sldId="288"/>
            <ac:spMk id="76" creationId="{4082C8A4-22D2-3224-95D0-A4A67BF18483}"/>
          </ac:spMkLst>
        </pc:spChg>
        <pc:spChg chg="mod">
          <ac:chgData name="Vendula Smolíková" userId="28b2cc11ad2aa403" providerId="LiveId" clId="{42BFBCBB-A777-4ADE-AE8C-FD0D13A46C60}" dt="2022-09-25T15:23:08.112" v="1718"/>
          <ac:spMkLst>
            <pc:docMk/>
            <pc:sldMk cId="2897291119" sldId="288"/>
            <ac:spMk id="77" creationId="{3E48AB8B-08DC-CC07-CF78-94E9FC56BDFA}"/>
          </ac:spMkLst>
        </pc:spChg>
        <pc:spChg chg="mod">
          <ac:chgData name="Vendula Smolíková" userId="28b2cc11ad2aa403" providerId="LiveId" clId="{42BFBCBB-A777-4ADE-AE8C-FD0D13A46C60}" dt="2022-09-25T15:23:08.112" v="1718"/>
          <ac:spMkLst>
            <pc:docMk/>
            <pc:sldMk cId="2897291119" sldId="288"/>
            <ac:spMk id="78" creationId="{D7B184C7-DE44-DAA8-A7F5-E24896E3D55C}"/>
          </ac:spMkLst>
        </pc:spChg>
        <pc:grpChg chg="add del mod">
          <ac:chgData name="Vendula Smolíková" userId="28b2cc11ad2aa403" providerId="LiveId" clId="{42BFBCBB-A777-4ADE-AE8C-FD0D13A46C60}" dt="2022-09-25T15:17:56.787" v="1698"/>
          <ac:grpSpMkLst>
            <pc:docMk/>
            <pc:sldMk cId="2897291119" sldId="288"/>
            <ac:grpSpMk id="10" creationId="{43476B98-0F89-C064-5FF7-B7BE37A4673C}"/>
          </ac:grpSpMkLst>
        </pc:grpChg>
        <pc:grpChg chg="add del">
          <ac:chgData name="Vendula Smolíková" userId="28b2cc11ad2aa403" providerId="LiveId" clId="{42BFBCBB-A777-4ADE-AE8C-FD0D13A46C60}" dt="2022-09-25T15:08:58.912" v="1688" actId="26606"/>
          <ac:grpSpMkLst>
            <pc:docMk/>
            <pc:sldMk cId="2897291119" sldId="288"/>
            <ac:grpSpMk id="13" creationId="{2E751C04-BEA6-446B-A678-9C74819EBD4C}"/>
          </ac:grpSpMkLst>
        </pc:grpChg>
        <pc:grpChg chg="add del">
          <ac:chgData name="Vendula Smolíková" userId="28b2cc11ad2aa403" providerId="LiveId" clId="{42BFBCBB-A777-4ADE-AE8C-FD0D13A46C60}" dt="2022-09-25T15:08:58.912" v="1688" actId="26606"/>
          <ac:grpSpMkLst>
            <pc:docMk/>
            <pc:sldMk cId="2897291119" sldId="288"/>
            <ac:grpSpMk id="19" creationId="{B63ACBA3-DEFD-4C6D-BBA0-64468FA99C2D}"/>
          </ac:grpSpMkLst>
        </pc:grpChg>
        <pc:grpChg chg="add del">
          <ac:chgData name="Vendula Smolíková" userId="28b2cc11ad2aa403" providerId="LiveId" clId="{42BFBCBB-A777-4ADE-AE8C-FD0D13A46C60}" dt="2022-09-25T15:08:58.896" v="1687" actId="26606"/>
          <ac:grpSpMkLst>
            <pc:docMk/>
            <pc:sldMk cId="2897291119" sldId="288"/>
            <ac:grpSpMk id="32" creationId="{0A31B6AF-B711-4CDB-8C2B-16E963DDC4C5}"/>
          </ac:grpSpMkLst>
        </pc:grpChg>
        <pc:grpChg chg="add">
          <ac:chgData name="Vendula Smolíková" userId="28b2cc11ad2aa403" providerId="LiveId" clId="{42BFBCBB-A777-4ADE-AE8C-FD0D13A46C60}" dt="2022-09-25T15:08:58.912" v="1688" actId="26606"/>
          <ac:grpSpMkLst>
            <pc:docMk/>
            <pc:sldMk cId="2897291119" sldId="288"/>
            <ac:grpSpMk id="38" creationId="{9DB3963A-4187-4A72-9DA4-CA6BADE22931}"/>
          </ac:grpSpMkLst>
        </pc:grpChg>
        <pc:grpChg chg="add">
          <ac:chgData name="Vendula Smolíková" userId="28b2cc11ad2aa403" providerId="LiveId" clId="{42BFBCBB-A777-4ADE-AE8C-FD0D13A46C60}" dt="2022-09-25T15:08:58.912" v="1688" actId="26606"/>
          <ac:grpSpMkLst>
            <pc:docMk/>
            <pc:sldMk cId="2897291119" sldId="288"/>
            <ac:grpSpMk id="45" creationId="{33D939F1-7ABE-4D0E-946A-43F37F556AFD}"/>
          </ac:grpSpMkLst>
        </pc:grpChg>
        <pc:grpChg chg="add del mod">
          <ac:chgData name="Vendula Smolíková" userId="28b2cc11ad2aa403" providerId="LiveId" clId="{42BFBCBB-A777-4ADE-AE8C-FD0D13A46C60}" dt="2022-09-25T15:22:42.023" v="1717" actId="478"/>
          <ac:grpSpMkLst>
            <pc:docMk/>
            <pc:sldMk cId="2897291119" sldId="288"/>
            <ac:grpSpMk id="55" creationId="{B2E892A1-5E4F-172F-CA56-2079E55828E3}"/>
          </ac:grpSpMkLst>
        </pc:grpChg>
        <pc:grpChg chg="add del mod">
          <ac:chgData name="Vendula Smolíková" userId="28b2cc11ad2aa403" providerId="LiveId" clId="{42BFBCBB-A777-4ADE-AE8C-FD0D13A46C60}" dt="2022-09-25T15:23:09.989" v="1719"/>
          <ac:grpSpMkLst>
            <pc:docMk/>
            <pc:sldMk cId="2897291119" sldId="288"/>
            <ac:grpSpMk id="68" creationId="{79D9CF85-82EA-5F1E-3783-95F7CD3D9A8B}"/>
          </ac:grpSpMkLst>
        </pc:grpChg>
        <pc:picChg chg="add mod">
          <ac:chgData name="Vendula Smolíková" userId="28b2cc11ad2aa403" providerId="LiveId" clId="{42BFBCBB-A777-4ADE-AE8C-FD0D13A46C60}" dt="2022-09-25T15:38:48.689" v="2309" actId="1076"/>
          <ac:picMkLst>
            <pc:docMk/>
            <pc:sldMk cId="2897291119" sldId="288"/>
            <ac:picMk id="8" creationId="{DDC84C76-BB7C-E062-C943-6595002607B4}"/>
          </ac:picMkLst>
        </pc:picChg>
        <pc:picChg chg="mod">
          <ac:chgData name="Vendula Smolíková" userId="28b2cc11ad2aa403" providerId="LiveId" clId="{42BFBCBB-A777-4ADE-AE8C-FD0D13A46C60}" dt="2022-09-25T15:17:51.202" v="1697"/>
          <ac:picMkLst>
            <pc:docMk/>
            <pc:sldMk cId="2897291119" sldId="288"/>
            <ac:picMk id="12" creationId="{C1BD24E7-82F8-7A99-37E7-34F2C5A9D3B7}"/>
          </ac:picMkLst>
        </pc:picChg>
        <pc:picChg chg="add del mod">
          <ac:chgData name="Vendula Smolíková" userId="28b2cc11ad2aa403" providerId="LiveId" clId="{42BFBCBB-A777-4ADE-AE8C-FD0D13A46C60}" dt="2022-09-25T15:19:03.768" v="1707" actId="478"/>
          <ac:picMkLst>
            <pc:docMk/>
            <pc:sldMk cId="2897291119" sldId="288"/>
            <ac:picMk id="52" creationId="{9D229FF2-45BF-EC71-0362-952629041C6C}"/>
          </ac:picMkLst>
        </pc:picChg>
        <pc:picChg chg="add del mod">
          <ac:chgData name="Vendula Smolíková" userId="28b2cc11ad2aa403" providerId="LiveId" clId="{42BFBCBB-A777-4ADE-AE8C-FD0D13A46C60}" dt="2022-09-25T15:23:26.511" v="1723" actId="478"/>
          <ac:picMkLst>
            <pc:docMk/>
            <pc:sldMk cId="2897291119" sldId="288"/>
            <ac:picMk id="53" creationId="{328B67A0-0682-E39C-F634-45EEE71E8B98}"/>
          </ac:picMkLst>
        </pc:picChg>
        <pc:picChg chg="add del mod">
          <ac:chgData name="Vendula Smolíková" userId="28b2cc11ad2aa403" providerId="LiveId" clId="{42BFBCBB-A777-4ADE-AE8C-FD0D13A46C60}" dt="2022-09-25T15:23:25.761" v="1722" actId="478"/>
          <ac:picMkLst>
            <pc:docMk/>
            <pc:sldMk cId="2897291119" sldId="288"/>
            <ac:picMk id="54" creationId="{86F76543-5250-91BD-017C-FDF163E16C2A}"/>
          </ac:picMkLst>
        </pc:picChg>
        <pc:picChg chg="mod">
          <ac:chgData name="Vendula Smolíková" userId="28b2cc11ad2aa403" providerId="LiveId" clId="{42BFBCBB-A777-4ADE-AE8C-FD0D13A46C60}" dt="2022-09-25T15:19:21.717" v="1710" actId="1076"/>
          <ac:picMkLst>
            <pc:docMk/>
            <pc:sldMk cId="2897291119" sldId="288"/>
            <ac:picMk id="56" creationId="{EB425602-0A0F-BDF0-CCF7-4C48E08EDD00}"/>
          </ac:picMkLst>
        </pc:picChg>
        <pc:picChg chg="add del mod">
          <ac:chgData name="Vendula Smolíková" userId="28b2cc11ad2aa403" providerId="LiveId" clId="{42BFBCBB-A777-4ADE-AE8C-FD0D13A46C60}" dt="2022-09-25T15:20:03.365" v="1716" actId="478"/>
          <ac:picMkLst>
            <pc:docMk/>
            <pc:sldMk cId="2897291119" sldId="288"/>
            <ac:picMk id="67" creationId="{03E56C5C-F026-E1FF-BE62-82B0B8AF206E}"/>
          </ac:picMkLst>
        </pc:picChg>
        <pc:picChg chg="mod">
          <ac:chgData name="Vendula Smolíková" userId="28b2cc11ad2aa403" providerId="LiveId" clId="{42BFBCBB-A777-4ADE-AE8C-FD0D13A46C60}" dt="2022-09-25T15:23:08.112" v="1718"/>
          <ac:picMkLst>
            <pc:docMk/>
            <pc:sldMk cId="2897291119" sldId="288"/>
            <ac:picMk id="69" creationId="{EC6AB5CD-8612-6FE1-CA39-91FBF4B19524}"/>
          </ac:picMkLst>
        </pc:picChg>
        <pc:picChg chg="add mod">
          <ac:chgData name="Vendula Smolíková" userId="28b2cc11ad2aa403" providerId="LiveId" clId="{42BFBCBB-A777-4ADE-AE8C-FD0D13A46C60}" dt="2022-09-25T15:38:47.315" v="2308" actId="1076"/>
          <ac:picMkLst>
            <pc:docMk/>
            <pc:sldMk cId="2897291119" sldId="288"/>
            <ac:picMk id="79" creationId="{2A7BEC9B-018B-2C19-0B68-F4A4EF950F81}"/>
          </ac:picMkLst>
        </pc:picChg>
        <pc:cxnChg chg="mod">
          <ac:chgData name="Vendula Smolíková" userId="28b2cc11ad2aa403" providerId="LiveId" clId="{42BFBCBB-A777-4ADE-AE8C-FD0D13A46C60}" dt="2022-09-25T15:17:51.202" v="1697"/>
          <ac:cxnSpMkLst>
            <pc:docMk/>
            <pc:sldMk cId="2897291119" sldId="288"/>
            <ac:cxnSpMk id="24" creationId="{3473EFB4-93C6-6C55-8A29-9A342837E338}"/>
          </ac:cxnSpMkLst>
        </pc:cxnChg>
        <pc:cxnChg chg="mod">
          <ac:chgData name="Vendula Smolíková" userId="28b2cc11ad2aa403" providerId="LiveId" clId="{42BFBCBB-A777-4ADE-AE8C-FD0D13A46C60}" dt="2022-09-25T15:17:51.202" v="1697"/>
          <ac:cxnSpMkLst>
            <pc:docMk/>
            <pc:sldMk cId="2897291119" sldId="288"/>
            <ac:cxnSpMk id="25" creationId="{AFF1ED44-214F-D766-C2EF-41CA7F08E595}"/>
          </ac:cxnSpMkLst>
        </pc:cxnChg>
        <pc:cxnChg chg="mod">
          <ac:chgData name="Vendula Smolíková" userId="28b2cc11ad2aa403" providerId="LiveId" clId="{42BFBCBB-A777-4ADE-AE8C-FD0D13A46C60}" dt="2022-09-25T15:17:51.202" v="1697"/>
          <ac:cxnSpMkLst>
            <pc:docMk/>
            <pc:sldMk cId="2897291119" sldId="288"/>
            <ac:cxnSpMk id="26" creationId="{DEDABBFC-19DE-68F2-A8FB-B7E45727497C}"/>
          </ac:cxnSpMkLst>
        </pc:cxnChg>
        <pc:cxnChg chg="mod">
          <ac:chgData name="Vendula Smolíková" userId="28b2cc11ad2aa403" providerId="LiveId" clId="{42BFBCBB-A777-4ADE-AE8C-FD0D13A46C60}" dt="2022-09-25T15:17:51.202" v="1697"/>
          <ac:cxnSpMkLst>
            <pc:docMk/>
            <pc:sldMk cId="2897291119" sldId="288"/>
            <ac:cxnSpMk id="27" creationId="{2A0D2CA1-3661-C6B4-8782-282BD94FFE4D}"/>
          </ac:cxnSpMkLst>
        </pc:cxnChg>
        <pc:cxnChg chg="mod">
          <ac:chgData name="Vendula Smolíková" userId="28b2cc11ad2aa403" providerId="LiveId" clId="{42BFBCBB-A777-4ADE-AE8C-FD0D13A46C60}" dt="2022-09-25T15:17:51.202" v="1697"/>
          <ac:cxnSpMkLst>
            <pc:docMk/>
            <pc:sldMk cId="2897291119" sldId="288"/>
            <ac:cxnSpMk id="29" creationId="{901FA9F4-70D0-49B6-DA26-3E09AD138AD6}"/>
          </ac:cxnSpMkLst>
        </pc:cxnChg>
        <pc:cxnChg chg="mod">
          <ac:chgData name="Vendula Smolíková" userId="28b2cc11ad2aa403" providerId="LiveId" clId="{42BFBCBB-A777-4ADE-AE8C-FD0D13A46C60}" dt="2022-09-25T15:19:21.717" v="1710" actId="1076"/>
          <ac:cxnSpMkLst>
            <pc:docMk/>
            <pc:sldMk cId="2897291119" sldId="288"/>
            <ac:cxnSpMk id="58" creationId="{4199160E-1156-1799-68FB-123275C26D02}"/>
          </ac:cxnSpMkLst>
        </pc:cxnChg>
        <pc:cxnChg chg="mod">
          <ac:chgData name="Vendula Smolíková" userId="28b2cc11ad2aa403" providerId="LiveId" clId="{42BFBCBB-A777-4ADE-AE8C-FD0D13A46C60}" dt="2022-09-25T15:19:21.717" v="1710" actId="1076"/>
          <ac:cxnSpMkLst>
            <pc:docMk/>
            <pc:sldMk cId="2897291119" sldId="288"/>
            <ac:cxnSpMk id="59" creationId="{48733014-AC9D-5DAE-2747-CDB841C93C19}"/>
          </ac:cxnSpMkLst>
        </pc:cxnChg>
        <pc:cxnChg chg="mod">
          <ac:chgData name="Vendula Smolíková" userId="28b2cc11ad2aa403" providerId="LiveId" clId="{42BFBCBB-A777-4ADE-AE8C-FD0D13A46C60}" dt="2022-09-25T15:19:21.717" v="1710" actId="1076"/>
          <ac:cxnSpMkLst>
            <pc:docMk/>
            <pc:sldMk cId="2897291119" sldId="288"/>
            <ac:cxnSpMk id="60" creationId="{106CD206-AED9-4AD2-7B14-9B5094AE0FB3}"/>
          </ac:cxnSpMkLst>
        </pc:cxnChg>
        <pc:cxnChg chg="mod">
          <ac:chgData name="Vendula Smolíková" userId="28b2cc11ad2aa403" providerId="LiveId" clId="{42BFBCBB-A777-4ADE-AE8C-FD0D13A46C60}" dt="2022-09-25T15:19:21.717" v="1710" actId="1076"/>
          <ac:cxnSpMkLst>
            <pc:docMk/>
            <pc:sldMk cId="2897291119" sldId="288"/>
            <ac:cxnSpMk id="61" creationId="{060EC8CA-659C-3894-CD7E-4FE6A74E117C}"/>
          </ac:cxnSpMkLst>
        </pc:cxnChg>
        <pc:cxnChg chg="mod">
          <ac:chgData name="Vendula Smolíková" userId="28b2cc11ad2aa403" providerId="LiveId" clId="{42BFBCBB-A777-4ADE-AE8C-FD0D13A46C60}" dt="2022-09-25T15:19:21.717" v="1710" actId="1076"/>
          <ac:cxnSpMkLst>
            <pc:docMk/>
            <pc:sldMk cId="2897291119" sldId="288"/>
            <ac:cxnSpMk id="62" creationId="{79BF05E3-246D-4F01-C996-C610F1FE4157}"/>
          </ac:cxnSpMkLst>
        </pc:cxnChg>
        <pc:cxnChg chg="mod">
          <ac:chgData name="Vendula Smolíková" userId="28b2cc11ad2aa403" providerId="LiveId" clId="{42BFBCBB-A777-4ADE-AE8C-FD0D13A46C60}" dt="2022-09-25T15:23:08.112" v="1718"/>
          <ac:cxnSpMkLst>
            <pc:docMk/>
            <pc:sldMk cId="2897291119" sldId="288"/>
            <ac:cxnSpMk id="71" creationId="{1CC4A174-99E0-5A15-95A9-53369BE812C5}"/>
          </ac:cxnSpMkLst>
        </pc:cxnChg>
        <pc:cxnChg chg="mod">
          <ac:chgData name="Vendula Smolíková" userId="28b2cc11ad2aa403" providerId="LiveId" clId="{42BFBCBB-A777-4ADE-AE8C-FD0D13A46C60}" dt="2022-09-25T15:23:08.112" v="1718"/>
          <ac:cxnSpMkLst>
            <pc:docMk/>
            <pc:sldMk cId="2897291119" sldId="288"/>
            <ac:cxnSpMk id="72" creationId="{2F91EDCA-6D8A-1FAF-9ECA-30A282EB94D8}"/>
          </ac:cxnSpMkLst>
        </pc:cxnChg>
        <pc:cxnChg chg="mod">
          <ac:chgData name="Vendula Smolíková" userId="28b2cc11ad2aa403" providerId="LiveId" clId="{42BFBCBB-A777-4ADE-AE8C-FD0D13A46C60}" dt="2022-09-25T15:23:08.112" v="1718"/>
          <ac:cxnSpMkLst>
            <pc:docMk/>
            <pc:sldMk cId="2897291119" sldId="288"/>
            <ac:cxnSpMk id="73" creationId="{D9BE57D5-6E6C-7193-FBA0-FE6D16B06025}"/>
          </ac:cxnSpMkLst>
        </pc:cxnChg>
        <pc:cxnChg chg="mod">
          <ac:chgData name="Vendula Smolíková" userId="28b2cc11ad2aa403" providerId="LiveId" clId="{42BFBCBB-A777-4ADE-AE8C-FD0D13A46C60}" dt="2022-09-25T15:23:08.112" v="1718"/>
          <ac:cxnSpMkLst>
            <pc:docMk/>
            <pc:sldMk cId="2897291119" sldId="288"/>
            <ac:cxnSpMk id="74" creationId="{AB8EB2FD-8958-BA93-EA53-3B8CA332E7B7}"/>
          </ac:cxnSpMkLst>
        </pc:cxnChg>
        <pc:cxnChg chg="mod">
          <ac:chgData name="Vendula Smolíková" userId="28b2cc11ad2aa403" providerId="LiveId" clId="{42BFBCBB-A777-4ADE-AE8C-FD0D13A46C60}" dt="2022-09-25T15:23:08.112" v="1718"/>
          <ac:cxnSpMkLst>
            <pc:docMk/>
            <pc:sldMk cId="2897291119" sldId="288"/>
            <ac:cxnSpMk id="75" creationId="{D41A3CF2-94B6-8582-D193-2EC1BB2A6EC2}"/>
          </ac:cxnSpMkLst>
        </pc:cxnChg>
      </pc:sldChg>
      <pc:sldChg chg="addSp delSp modSp new mod setBg">
        <pc:chgData name="Vendula Smolíková" userId="28b2cc11ad2aa403" providerId="LiveId" clId="{42BFBCBB-A777-4ADE-AE8C-FD0D13A46C60}" dt="2022-09-28T07:19:10.272" v="5099" actId="1076"/>
        <pc:sldMkLst>
          <pc:docMk/>
          <pc:sldMk cId="4266361548" sldId="289"/>
        </pc:sldMkLst>
        <pc:spChg chg="add del mod">
          <ac:chgData name="Vendula Smolíková" userId="28b2cc11ad2aa403" providerId="LiveId" clId="{42BFBCBB-A777-4ADE-AE8C-FD0D13A46C60}" dt="2022-09-28T07:19:10.272" v="5099" actId="1076"/>
          <ac:spMkLst>
            <pc:docMk/>
            <pc:sldMk cId="4266361548" sldId="289"/>
            <ac:spMk id="2" creationId="{6755324D-F38D-2B28-167D-60037241BE03}"/>
          </ac:spMkLst>
        </pc:spChg>
        <pc:spChg chg="del mod">
          <ac:chgData name="Vendula Smolíková" userId="28b2cc11ad2aa403" providerId="LiveId" clId="{42BFBCBB-A777-4ADE-AE8C-FD0D13A46C60}" dt="2022-09-25T15:48:59.167" v="2398" actId="478"/>
          <ac:spMkLst>
            <pc:docMk/>
            <pc:sldMk cId="4266361548" sldId="289"/>
            <ac:spMk id="2" creationId="{86472531-4B55-A4B7-CD8F-238CEA671374}"/>
          </ac:spMkLst>
        </pc:spChg>
        <pc:spChg chg="del mod">
          <ac:chgData name="Vendula Smolíková" userId="28b2cc11ad2aa403" providerId="LiveId" clId="{42BFBCBB-A777-4ADE-AE8C-FD0D13A46C60}" dt="2022-09-25T15:49:00.151" v="2399" actId="478"/>
          <ac:spMkLst>
            <pc:docMk/>
            <pc:sldMk cId="4266361548" sldId="289"/>
            <ac:spMk id="3" creationId="{1FDC4F5B-60A6-760D-693D-E8B7DA12D48F}"/>
          </ac:spMkLst>
        </pc:spChg>
        <pc:spChg chg="mod">
          <ac:chgData name="Vendula Smolíková" userId="28b2cc11ad2aa403" providerId="LiveId" clId="{42BFBCBB-A777-4ADE-AE8C-FD0D13A46C60}" dt="2022-09-25T15:48:57.012" v="2397" actId="26606"/>
          <ac:spMkLst>
            <pc:docMk/>
            <pc:sldMk cId="4266361548" sldId="289"/>
            <ac:spMk id="4" creationId="{AAA75A15-F204-F4A6-7C11-B388F98E3642}"/>
          </ac:spMkLst>
        </pc:spChg>
        <pc:spChg chg="add mod">
          <ac:chgData name="Vendula Smolíková" userId="28b2cc11ad2aa403" providerId="LiveId" clId="{42BFBCBB-A777-4ADE-AE8C-FD0D13A46C60}" dt="2022-09-25T16:23:38.859" v="3145" actId="20577"/>
          <ac:spMkLst>
            <pc:docMk/>
            <pc:sldMk cId="4266361548" sldId="289"/>
            <ac:spMk id="5" creationId="{41DFEE6E-0A60-C01B-0CCD-F90491DF2779}"/>
          </ac:spMkLst>
        </pc:spChg>
        <pc:spChg chg="add del mod">
          <ac:chgData name="Vendula Smolíková" userId="28b2cc11ad2aa403" providerId="LiveId" clId="{42BFBCBB-A777-4ADE-AE8C-FD0D13A46C60}" dt="2022-09-25T16:23:34.413" v="3142" actId="478"/>
          <ac:spMkLst>
            <pc:docMk/>
            <pc:sldMk cId="4266361548" sldId="289"/>
            <ac:spMk id="6" creationId="{AA58BA05-7AE5-07C8-4660-49DA3A83D65A}"/>
          </ac:spMkLst>
        </pc:spChg>
        <pc:spChg chg="add">
          <ac:chgData name="Vendula Smolíková" userId="28b2cc11ad2aa403" providerId="LiveId" clId="{42BFBCBB-A777-4ADE-AE8C-FD0D13A46C60}" dt="2022-09-25T15:48:57.012" v="2397" actId="26606"/>
          <ac:spMkLst>
            <pc:docMk/>
            <pc:sldMk cId="4266361548" sldId="289"/>
            <ac:spMk id="9" creationId="{D038248A-211C-4EEC-8401-C761B929FB52}"/>
          </ac:spMkLst>
        </pc:spChg>
        <pc:spChg chg="add">
          <ac:chgData name="Vendula Smolíková" userId="28b2cc11ad2aa403" providerId="LiveId" clId="{42BFBCBB-A777-4ADE-AE8C-FD0D13A46C60}" dt="2022-09-25T15:48:57.012" v="2397" actId="26606"/>
          <ac:spMkLst>
            <pc:docMk/>
            <pc:sldMk cId="4266361548" sldId="289"/>
            <ac:spMk id="11" creationId="{C30A849F-66D9-40C8-BEC8-35AFF8F4568F}"/>
          </ac:spMkLst>
        </pc:spChg>
        <pc:grpChg chg="add">
          <ac:chgData name="Vendula Smolíková" userId="28b2cc11ad2aa403" providerId="LiveId" clId="{42BFBCBB-A777-4ADE-AE8C-FD0D13A46C60}" dt="2022-09-25T15:48:57.012" v="2397" actId="26606"/>
          <ac:grpSpMkLst>
            <pc:docMk/>
            <pc:sldMk cId="4266361548" sldId="289"/>
            <ac:grpSpMk id="13" creationId="{04542298-A2B1-480F-A11C-A40EDD19B857}"/>
          </ac:grpSpMkLst>
        </pc:grpChg>
        <pc:grpChg chg="add">
          <ac:chgData name="Vendula Smolíková" userId="28b2cc11ad2aa403" providerId="LiveId" clId="{42BFBCBB-A777-4ADE-AE8C-FD0D13A46C60}" dt="2022-09-25T15:48:57.012" v="2397" actId="26606"/>
          <ac:grpSpMkLst>
            <pc:docMk/>
            <pc:sldMk cId="4266361548" sldId="289"/>
            <ac:grpSpMk id="19" creationId="{2A5C9C35-2375-49EB-B99C-17C87D42FE7C}"/>
          </ac:grpSpMkLst>
        </pc:grpChg>
        <pc:picChg chg="add mod">
          <ac:chgData name="Vendula Smolíková" userId="28b2cc11ad2aa403" providerId="LiveId" clId="{42BFBCBB-A777-4ADE-AE8C-FD0D13A46C60}" dt="2022-09-28T07:18:38.145" v="5068" actId="1076"/>
          <ac:picMkLst>
            <pc:docMk/>
            <pc:sldMk cId="4266361548" sldId="289"/>
            <ac:picMk id="8" creationId="{1CD3FA49-1FA8-C4EF-4ED9-7F57F832552D}"/>
          </ac:picMkLst>
        </pc:picChg>
      </pc:sldChg>
      <pc:sldChg chg="addSp delSp modSp new del mod setBg">
        <pc:chgData name="Vendula Smolíková" userId="28b2cc11ad2aa403" providerId="LiveId" clId="{42BFBCBB-A777-4ADE-AE8C-FD0D13A46C60}" dt="2022-09-28T07:16:43.849" v="4968" actId="47"/>
        <pc:sldMkLst>
          <pc:docMk/>
          <pc:sldMk cId="1627338261" sldId="290"/>
        </pc:sldMkLst>
        <pc:spChg chg="del mod">
          <ac:chgData name="Vendula Smolíková" userId="28b2cc11ad2aa403" providerId="LiveId" clId="{42BFBCBB-A777-4ADE-AE8C-FD0D13A46C60}" dt="2022-09-25T15:49:30.468" v="2420" actId="478"/>
          <ac:spMkLst>
            <pc:docMk/>
            <pc:sldMk cId="1627338261" sldId="290"/>
            <ac:spMk id="2" creationId="{20ADBC8C-606B-9BA6-6C11-02CB48EC34C3}"/>
          </ac:spMkLst>
        </pc:spChg>
        <pc:spChg chg="del mod">
          <ac:chgData name="Vendula Smolíková" userId="28b2cc11ad2aa403" providerId="LiveId" clId="{42BFBCBB-A777-4ADE-AE8C-FD0D13A46C60}" dt="2022-09-25T15:49:31.595" v="2421" actId="478"/>
          <ac:spMkLst>
            <pc:docMk/>
            <pc:sldMk cId="1627338261" sldId="290"/>
            <ac:spMk id="3" creationId="{0E64233A-3657-FF35-8E88-1296D9C909E0}"/>
          </ac:spMkLst>
        </pc:spChg>
        <pc:spChg chg="mod">
          <ac:chgData name="Vendula Smolíková" userId="28b2cc11ad2aa403" providerId="LiveId" clId="{42BFBCBB-A777-4ADE-AE8C-FD0D13A46C60}" dt="2022-09-25T15:49:28.280" v="2419" actId="26606"/>
          <ac:spMkLst>
            <pc:docMk/>
            <pc:sldMk cId="1627338261" sldId="290"/>
            <ac:spMk id="4" creationId="{29C0CA11-D317-AE65-433F-D8E93799DBF1}"/>
          </ac:spMkLst>
        </pc:spChg>
        <pc:spChg chg="add mod">
          <ac:chgData name="Vendula Smolíková" userId="28b2cc11ad2aa403" providerId="LiveId" clId="{42BFBCBB-A777-4ADE-AE8C-FD0D13A46C60}" dt="2022-09-25T15:50:57.546" v="2515" actId="1035"/>
          <ac:spMkLst>
            <pc:docMk/>
            <pc:sldMk cId="1627338261" sldId="290"/>
            <ac:spMk id="5" creationId="{005239EC-5FCF-C2B9-E4E0-D8C5D6F42874}"/>
          </ac:spMkLst>
        </pc:spChg>
        <pc:spChg chg="add mod">
          <ac:chgData name="Vendula Smolíková" userId="28b2cc11ad2aa403" providerId="LiveId" clId="{42BFBCBB-A777-4ADE-AE8C-FD0D13A46C60}" dt="2022-09-25T16:21:42.154" v="3137" actId="20577"/>
          <ac:spMkLst>
            <pc:docMk/>
            <pc:sldMk cId="1627338261" sldId="290"/>
            <ac:spMk id="8" creationId="{D2529351-C159-B43D-96B2-094993B7A20B}"/>
          </ac:spMkLst>
        </pc:spChg>
        <pc:spChg chg="add">
          <ac:chgData name="Vendula Smolíková" userId="28b2cc11ad2aa403" providerId="LiveId" clId="{42BFBCBB-A777-4ADE-AE8C-FD0D13A46C60}" dt="2022-09-25T15:49:28.280" v="2419" actId="26606"/>
          <ac:spMkLst>
            <pc:docMk/>
            <pc:sldMk cId="1627338261" sldId="290"/>
            <ac:spMk id="9" creationId="{D038248A-211C-4EEC-8401-C761B929FB52}"/>
          </ac:spMkLst>
        </pc:spChg>
        <pc:spChg chg="add">
          <ac:chgData name="Vendula Smolíková" userId="28b2cc11ad2aa403" providerId="LiveId" clId="{42BFBCBB-A777-4ADE-AE8C-FD0D13A46C60}" dt="2022-09-25T15:49:28.280" v="2419" actId="26606"/>
          <ac:spMkLst>
            <pc:docMk/>
            <pc:sldMk cId="1627338261" sldId="290"/>
            <ac:spMk id="11" creationId="{C30A849F-66D9-40C8-BEC8-35AFF8F4568F}"/>
          </ac:spMkLst>
        </pc:spChg>
        <pc:grpChg chg="add">
          <ac:chgData name="Vendula Smolíková" userId="28b2cc11ad2aa403" providerId="LiveId" clId="{42BFBCBB-A777-4ADE-AE8C-FD0D13A46C60}" dt="2022-09-25T15:49:28.280" v="2419" actId="26606"/>
          <ac:grpSpMkLst>
            <pc:docMk/>
            <pc:sldMk cId="1627338261" sldId="290"/>
            <ac:grpSpMk id="13" creationId="{04542298-A2B1-480F-A11C-A40EDD19B857}"/>
          </ac:grpSpMkLst>
        </pc:grpChg>
        <pc:grpChg chg="add">
          <ac:chgData name="Vendula Smolíková" userId="28b2cc11ad2aa403" providerId="LiveId" clId="{42BFBCBB-A777-4ADE-AE8C-FD0D13A46C60}" dt="2022-09-25T15:49:28.280" v="2419" actId="26606"/>
          <ac:grpSpMkLst>
            <pc:docMk/>
            <pc:sldMk cId="1627338261" sldId="290"/>
            <ac:grpSpMk id="19" creationId="{2A5C9C35-2375-49EB-B99C-17C87D42FE7C}"/>
          </ac:grpSpMkLst>
        </pc:grpChg>
        <pc:picChg chg="add mod">
          <ac:chgData name="Vendula Smolíková" userId="28b2cc11ad2aa403" providerId="LiveId" clId="{42BFBCBB-A777-4ADE-AE8C-FD0D13A46C60}" dt="2022-09-25T15:57:52.594" v="2632" actId="1076"/>
          <ac:picMkLst>
            <pc:docMk/>
            <pc:sldMk cId="1627338261" sldId="290"/>
            <ac:picMk id="7" creationId="{CC4625F6-D840-D53F-73BB-A87322331805}"/>
          </ac:picMkLst>
        </pc:picChg>
      </pc:sldChg>
      <pc:sldChg chg="addSp delSp modSp new mod setBg">
        <pc:chgData name="Vendula Smolíková" userId="28b2cc11ad2aa403" providerId="LiveId" clId="{42BFBCBB-A777-4ADE-AE8C-FD0D13A46C60}" dt="2022-09-25T17:49:31.759" v="4707" actId="12"/>
        <pc:sldMkLst>
          <pc:docMk/>
          <pc:sldMk cId="3903086380" sldId="291"/>
        </pc:sldMkLst>
        <pc:spChg chg="del mod">
          <ac:chgData name="Vendula Smolíková" userId="28b2cc11ad2aa403" providerId="LiveId" clId="{42BFBCBB-A777-4ADE-AE8C-FD0D13A46C60}" dt="2022-09-25T16:23:57.649" v="3151" actId="478"/>
          <ac:spMkLst>
            <pc:docMk/>
            <pc:sldMk cId="3903086380" sldId="291"/>
            <ac:spMk id="2" creationId="{D1988C36-8164-44F3-BE1D-D75A777EB9FE}"/>
          </ac:spMkLst>
        </pc:spChg>
        <pc:spChg chg="del mod">
          <ac:chgData name="Vendula Smolíková" userId="28b2cc11ad2aa403" providerId="LiveId" clId="{42BFBCBB-A777-4ADE-AE8C-FD0D13A46C60}" dt="2022-09-25T16:23:56.493" v="3150" actId="478"/>
          <ac:spMkLst>
            <pc:docMk/>
            <pc:sldMk cId="3903086380" sldId="291"/>
            <ac:spMk id="3" creationId="{A5D8D4C4-E546-DD36-FF0F-470947E01636}"/>
          </ac:spMkLst>
        </pc:spChg>
        <pc:spChg chg="add del mod">
          <ac:chgData name="Vendula Smolíková" userId="28b2cc11ad2aa403" providerId="LiveId" clId="{42BFBCBB-A777-4ADE-AE8C-FD0D13A46C60}" dt="2022-09-25T16:31:11.005" v="3208" actId="21"/>
          <ac:spMkLst>
            <pc:docMk/>
            <pc:sldMk cId="3903086380" sldId="291"/>
            <ac:spMk id="4" creationId="{D5A9C612-D18B-73E4-4304-147CB33621ED}"/>
          </ac:spMkLst>
        </pc:spChg>
        <pc:spChg chg="add del mod ord">
          <ac:chgData name="Vendula Smolíková" userId="28b2cc11ad2aa403" providerId="LiveId" clId="{42BFBCBB-A777-4ADE-AE8C-FD0D13A46C60}" dt="2022-09-25T16:39:16.789" v="3278" actId="166"/>
          <ac:spMkLst>
            <pc:docMk/>
            <pc:sldMk cId="3903086380" sldId="291"/>
            <ac:spMk id="5" creationId="{7B835354-D990-29CB-E6F8-3F0B1BFE1363}"/>
          </ac:spMkLst>
        </pc:spChg>
        <pc:spChg chg="add del">
          <ac:chgData name="Vendula Smolíková" userId="28b2cc11ad2aa403" providerId="LiveId" clId="{42BFBCBB-A777-4ADE-AE8C-FD0D13A46C60}" dt="2022-09-25T16:31:11.005" v="3208" actId="21"/>
          <ac:spMkLst>
            <pc:docMk/>
            <pc:sldMk cId="3903086380" sldId="291"/>
            <ac:spMk id="9" creationId="{CD758A0E-EDF3-4C8A-9AAF-B84F8014E095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10" creationId="{CBBEAC8B-C461-C965-E7F8-AC078768D4CA}"/>
          </ac:spMkLst>
        </pc:spChg>
        <pc:spChg chg="add del">
          <ac:chgData name="Vendula Smolíková" userId="28b2cc11ad2aa403" providerId="LiveId" clId="{42BFBCBB-A777-4ADE-AE8C-FD0D13A46C60}" dt="2022-09-25T16:31:11.005" v="3208" actId="21"/>
          <ac:spMkLst>
            <pc:docMk/>
            <pc:sldMk cId="3903086380" sldId="291"/>
            <ac:spMk id="11" creationId="{32FE9855-A391-40A9-A6FA-BAC94FB5431F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12" creationId="{843BC88D-6B1A-D5BA-A13A-B7CEF45423F8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19" creationId="{175BEB8A-9BF6-B8BF-1563-42469515CCC6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22" creationId="{C83DD4B7-E0FB-E130-2926-F6F4A4793F10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23" creationId="{C9ECC1DC-D86F-696F-1CE4-312D68DDC39D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25" creationId="{D477677D-ECCD-73A4-1BE5-413F9F8B3133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26" creationId="{B408B6EB-56A6-3AD2-67A0-81FCD6BDD76E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27" creationId="{68158C81-4ADB-F670-5E13-7A03E9FBCED1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28" creationId="{E9200D0B-67FB-1182-A41B-3C33C4F11DC0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29" creationId="{6F5AE480-B1C5-9788-CF07-8EE903E4F6ED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30" creationId="{025C5FBD-F014-4B4F-2FB0-D9F232B32AA1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31" creationId="{BAABABBC-1439-41EE-7214-12006BB9D47C}"/>
          </ac:spMkLst>
        </pc:spChg>
        <pc:spChg chg="mod">
          <ac:chgData name="Vendula Smolíková" userId="28b2cc11ad2aa403" providerId="LiveId" clId="{42BFBCBB-A777-4ADE-AE8C-FD0D13A46C60}" dt="2022-09-25T16:28:16.924" v="3153"/>
          <ac:spMkLst>
            <pc:docMk/>
            <pc:sldMk cId="3903086380" sldId="291"/>
            <ac:spMk id="32" creationId="{0EC7B67E-D350-E762-C7AB-7193ADECE72C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55" creationId="{329ACB4F-6555-0A86-1592-90F1477762C1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56" creationId="{A3686163-E30E-2EB4-C98C-DF01BC35B6B8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58" creationId="{A6050D2F-68E2-D15B-6472-C84913BCE3D6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61" creationId="{E4DDB655-A32A-7A53-CD51-AFCECDB0068B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62" creationId="{5794B69C-49C9-C1A9-9BC2-71626E90CFA9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64" creationId="{40041744-39BA-5617-9E7B-5CD46CADB579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65" creationId="{46729DA9-7176-462B-97D1-FCBC696638F9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66" creationId="{DD40F01B-3407-3301-7F12-D8189AEB4863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67" creationId="{5C905452-47E6-8A0F-C7A1-72C0789849A7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68" creationId="{F9DFAD44-CA28-1D73-F337-18FD7D2588DC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69" creationId="{8AB993E3-633E-941D-D08D-7AEE158FE9AE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70" creationId="{64BFBE26-EBC4-92E6-3636-0029467105F3}"/>
          </ac:spMkLst>
        </pc:spChg>
        <pc:spChg chg="mod">
          <ac:chgData name="Vendula Smolíková" userId="28b2cc11ad2aa403" providerId="LiveId" clId="{42BFBCBB-A777-4ADE-AE8C-FD0D13A46C60}" dt="2022-09-25T16:28:35.267" v="3155"/>
          <ac:spMkLst>
            <pc:docMk/>
            <pc:sldMk cId="3903086380" sldId="291"/>
            <ac:spMk id="71" creationId="{D833A8A6-C14E-0C63-3BBF-E3D3B5C886B1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94" creationId="{2036A194-EC73-7BC0-2AFB-3DFBFC245944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95" creationId="{30C3E42B-7226-6D35-8AED-F7124E503FC6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97" creationId="{632054C1-1427-6004-FE31-ABEBE234D870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0" creationId="{CE47BF8D-320A-A767-E0E6-E2511512501C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1" creationId="{A31A7E74-CB48-6F2C-C9EF-52C84E238D9E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3" creationId="{A3135367-3CD5-56EC-240D-B018BEBF1EF2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4" creationId="{7F08BBA1-9633-4F90-04D3-575E6BCE4B74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5" creationId="{FA7240BF-0518-0392-5353-F9E9AE4F864E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6" creationId="{050EBFAD-78EC-5199-3611-01BE9534D277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7" creationId="{D332493F-8727-A939-4E90-24A23B7717FD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8" creationId="{5511D054-4F33-8346-5850-6E0CB66567F1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09" creationId="{8445DF56-8359-AD56-6419-A2FBFFE43B08}"/>
          </ac:spMkLst>
        </pc:spChg>
        <pc:spChg chg="mod">
          <ac:chgData name="Vendula Smolíková" userId="28b2cc11ad2aa403" providerId="LiveId" clId="{42BFBCBB-A777-4ADE-AE8C-FD0D13A46C60}" dt="2022-09-25T17:44:08.503" v="4562" actId="1076"/>
          <ac:spMkLst>
            <pc:docMk/>
            <pc:sldMk cId="3903086380" sldId="291"/>
            <ac:spMk id="110" creationId="{AABC34D0-0137-0676-816D-4EB54065BDF1}"/>
          </ac:spMkLst>
        </pc:spChg>
        <pc:spChg chg="add del mod">
          <ac:chgData name="Vendula Smolíková" userId="28b2cc11ad2aa403" providerId="LiveId" clId="{42BFBCBB-A777-4ADE-AE8C-FD0D13A46C60}" dt="2022-09-25T17:49:31.759" v="4707" actId="12"/>
          <ac:spMkLst>
            <pc:docMk/>
            <pc:sldMk cId="3903086380" sldId="291"/>
            <ac:spMk id="131" creationId="{ACF13107-1EF1-4405-D72C-CDBBCF206A2D}"/>
          </ac:spMkLst>
        </pc:spChg>
        <pc:spChg chg="add mod">
          <ac:chgData name="Vendula Smolíková" userId="28b2cc11ad2aa403" providerId="LiveId" clId="{42BFBCBB-A777-4ADE-AE8C-FD0D13A46C60}" dt="2022-09-25T17:44:17.644" v="4563" actId="1076"/>
          <ac:spMkLst>
            <pc:docMk/>
            <pc:sldMk cId="3903086380" sldId="291"/>
            <ac:spMk id="140" creationId="{32A3D0D2-DB7F-7EB1-FE03-FEFCD4F87C2A}"/>
          </ac:spMkLst>
        </pc:spChg>
        <pc:spChg chg="add mod">
          <ac:chgData name="Vendula Smolíková" userId="28b2cc11ad2aa403" providerId="LiveId" clId="{42BFBCBB-A777-4ADE-AE8C-FD0D13A46C60}" dt="2022-09-25T17:44:38.616" v="4582"/>
          <ac:spMkLst>
            <pc:docMk/>
            <pc:sldMk cId="3903086380" sldId="291"/>
            <ac:spMk id="141" creationId="{3B3EE1A1-FE16-A49D-618A-58D1F6FFB86C}"/>
          </ac:spMkLst>
        </pc:spChg>
        <pc:grpChg chg="add del mod">
          <ac:chgData name="Vendula Smolíková" userId="28b2cc11ad2aa403" providerId="LiveId" clId="{42BFBCBB-A777-4ADE-AE8C-FD0D13A46C60}" dt="2022-09-25T16:28:34.282" v="3154"/>
          <ac:grpSpMkLst>
            <pc:docMk/>
            <pc:sldMk cId="3903086380" sldId="291"/>
            <ac:grpSpMk id="8" creationId="{9191C246-2D08-1B04-3D6C-26BECD0E6BC5}"/>
          </ac:grpSpMkLst>
        </pc:grpChg>
        <pc:grpChg chg="add del">
          <ac:chgData name="Vendula Smolíková" userId="28b2cc11ad2aa403" providerId="LiveId" clId="{42BFBCBB-A777-4ADE-AE8C-FD0D13A46C60}" dt="2022-09-25T16:31:11.005" v="3208" actId="21"/>
          <ac:grpSpMkLst>
            <pc:docMk/>
            <pc:sldMk cId="3903086380" sldId="291"/>
            <ac:grpSpMk id="13" creationId="{13621FAC-5123-4838-A7BE-271A4095B234}"/>
          </ac:grpSpMkLst>
        </pc:grpChg>
        <pc:grpChg chg="mod">
          <ac:chgData name="Vendula Smolíková" userId="28b2cc11ad2aa403" providerId="LiveId" clId="{42BFBCBB-A777-4ADE-AE8C-FD0D13A46C60}" dt="2022-09-25T16:28:16.924" v="3153"/>
          <ac:grpSpMkLst>
            <pc:docMk/>
            <pc:sldMk cId="3903086380" sldId="291"/>
            <ac:grpSpMk id="18" creationId="{5FF5E519-75A0-99D7-17F9-8F4A048A01B9}"/>
          </ac:grpSpMkLst>
        </pc:grpChg>
        <pc:grpChg chg="mod">
          <ac:chgData name="Vendula Smolíková" userId="28b2cc11ad2aa403" providerId="LiveId" clId="{42BFBCBB-A777-4ADE-AE8C-FD0D13A46C60}" dt="2022-09-25T16:28:16.924" v="3153"/>
          <ac:grpSpMkLst>
            <pc:docMk/>
            <pc:sldMk cId="3903086380" sldId="291"/>
            <ac:grpSpMk id="24" creationId="{D8B74EA2-64F5-D23E-E1C7-1DBE8C8CD9D1}"/>
          </ac:grpSpMkLst>
        </pc:grpChg>
        <pc:grpChg chg="add del mod">
          <ac:chgData name="Vendula Smolíková" userId="28b2cc11ad2aa403" providerId="LiveId" clId="{42BFBCBB-A777-4ADE-AE8C-FD0D13A46C60}" dt="2022-09-25T16:28:41.327" v="3160"/>
          <ac:grpSpMkLst>
            <pc:docMk/>
            <pc:sldMk cId="3903086380" sldId="291"/>
            <ac:grpSpMk id="54" creationId="{B8C48002-1C2B-5A93-CBC1-EAA0878CDAFB}"/>
          </ac:grpSpMkLst>
        </pc:grpChg>
        <pc:grpChg chg="mod">
          <ac:chgData name="Vendula Smolíková" userId="28b2cc11ad2aa403" providerId="LiveId" clId="{42BFBCBB-A777-4ADE-AE8C-FD0D13A46C60}" dt="2022-09-25T16:28:35.267" v="3155"/>
          <ac:grpSpMkLst>
            <pc:docMk/>
            <pc:sldMk cId="3903086380" sldId="291"/>
            <ac:grpSpMk id="57" creationId="{0F837DC1-85A7-7C19-C24E-8A2E0AABF4AA}"/>
          </ac:grpSpMkLst>
        </pc:grpChg>
        <pc:grpChg chg="mod">
          <ac:chgData name="Vendula Smolíková" userId="28b2cc11ad2aa403" providerId="LiveId" clId="{42BFBCBB-A777-4ADE-AE8C-FD0D13A46C60}" dt="2022-09-25T16:28:35.267" v="3155"/>
          <ac:grpSpMkLst>
            <pc:docMk/>
            <pc:sldMk cId="3903086380" sldId="291"/>
            <ac:grpSpMk id="63" creationId="{2656A3EC-6234-C5BB-B8B3-8DF80D999647}"/>
          </ac:grpSpMkLst>
        </pc:grpChg>
        <pc:grpChg chg="add del mod">
          <ac:chgData name="Vendula Smolíková" userId="28b2cc11ad2aa403" providerId="LiveId" clId="{42BFBCBB-A777-4ADE-AE8C-FD0D13A46C60}" dt="2022-09-25T17:44:08.503" v="4562" actId="1076"/>
          <ac:grpSpMkLst>
            <pc:docMk/>
            <pc:sldMk cId="3903086380" sldId="291"/>
            <ac:grpSpMk id="93" creationId="{72061A86-6D91-8F50-7E9B-C7BC7E8ECDBC}"/>
          </ac:grpSpMkLst>
        </pc:grpChg>
        <pc:grpChg chg="mod">
          <ac:chgData name="Vendula Smolíková" userId="28b2cc11ad2aa403" providerId="LiveId" clId="{42BFBCBB-A777-4ADE-AE8C-FD0D13A46C60}" dt="2022-09-25T17:44:08.503" v="4562" actId="1076"/>
          <ac:grpSpMkLst>
            <pc:docMk/>
            <pc:sldMk cId="3903086380" sldId="291"/>
            <ac:grpSpMk id="96" creationId="{6B6620DD-D39C-EA86-4728-606812609CCA}"/>
          </ac:grpSpMkLst>
        </pc:grpChg>
        <pc:grpChg chg="mod">
          <ac:chgData name="Vendula Smolíková" userId="28b2cc11ad2aa403" providerId="LiveId" clId="{42BFBCBB-A777-4ADE-AE8C-FD0D13A46C60}" dt="2022-09-25T17:44:08.503" v="4562" actId="1076"/>
          <ac:grpSpMkLst>
            <pc:docMk/>
            <pc:sldMk cId="3903086380" sldId="291"/>
            <ac:grpSpMk id="102" creationId="{44FF25B8-AD76-E373-32E1-4387832892A1}"/>
          </ac:grpSpMkLst>
        </pc:grpChg>
        <pc:picChg chg="add del mod">
          <ac:chgData name="Vendula Smolíková" userId="28b2cc11ad2aa403" providerId="LiveId" clId="{42BFBCBB-A777-4ADE-AE8C-FD0D13A46C60}" dt="2022-09-25T16:28:34.282" v="3154"/>
          <ac:picMkLst>
            <pc:docMk/>
            <pc:sldMk cId="3903086380" sldId="291"/>
            <ac:picMk id="6" creationId="{A2984D10-1C9B-73A5-DEC0-93D91D6726F8}"/>
          </ac:picMkLst>
        </pc:picChg>
        <pc:picChg chg="add del mod">
          <ac:chgData name="Vendula Smolíková" userId="28b2cc11ad2aa403" providerId="LiveId" clId="{42BFBCBB-A777-4ADE-AE8C-FD0D13A46C60}" dt="2022-09-25T16:28:34.282" v="3154"/>
          <ac:picMkLst>
            <pc:docMk/>
            <pc:sldMk cId="3903086380" sldId="291"/>
            <ac:picMk id="7" creationId="{703B50F1-87B3-71C8-0FE4-805D39092642}"/>
          </ac:picMkLst>
        </pc:picChg>
        <pc:picChg chg="mod">
          <ac:chgData name="Vendula Smolíková" userId="28b2cc11ad2aa403" providerId="LiveId" clId="{42BFBCBB-A777-4ADE-AE8C-FD0D13A46C60}" dt="2022-09-25T16:28:16.924" v="3153"/>
          <ac:picMkLst>
            <pc:docMk/>
            <pc:sldMk cId="3903086380" sldId="291"/>
            <ac:picMk id="20" creationId="{B56286E6-DFF8-9AA0-F040-95C2CB7F7CEB}"/>
          </ac:picMkLst>
        </pc:picChg>
        <pc:picChg chg="mod">
          <ac:chgData name="Vendula Smolíková" userId="28b2cc11ad2aa403" providerId="LiveId" clId="{42BFBCBB-A777-4ADE-AE8C-FD0D13A46C60}" dt="2022-09-25T16:28:16.924" v="3153"/>
          <ac:picMkLst>
            <pc:docMk/>
            <pc:sldMk cId="3903086380" sldId="291"/>
            <ac:picMk id="21" creationId="{72012E26-116A-262F-4198-EA94157F50BC}"/>
          </ac:picMkLst>
        </pc:picChg>
        <pc:picChg chg="add del mod">
          <ac:chgData name="Vendula Smolíková" userId="28b2cc11ad2aa403" providerId="LiveId" clId="{42BFBCBB-A777-4ADE-AE8C-FD0D13A46C60}" dt="2022-09-25T16:28:41.327" v="3160"/>
          <ac:picMkLst>
            <pc:docMk/>
            <pc:sldMk cId="3903086380" sldId="291"/>
            <ac:picMk id="52" creationId="{C0A4052A-2904-58DB-2D28-7DE7B92397FE}"/>
          </ac:picMkLst>
        </pc:picChg>
        <pc:picChg chg="add del mod">
          <ac:chgData name="Vendula Smolíková" userId="28b2cc11ad2aa403" providerId="LiveId" clId="{42BFBCBB-A777-4ADE-AE8C-FD0D13A46C60}" dt="2022-09-25T16:28:41.327" v="3160"/>
          <ac:picMkLst>
            <pc:docMk/>
            <pc:sldMk cId="3903086380" sldId="291"/>
            <ac:picMk id="53" creationId="{00D8C0AE-FD06-A160-4CEC-47A251A3F78A}"/>
          </ac:picMkLst>
        </pc:picChg>
        <pc:picChg chg="mod">
          <ac:chgData name="Vendula Smolíková" userId="28b2cc11ad2aa403" providerId="LiveId" clId="{42BFBCBB-A777-4ADE-AE8C-FD0D13A46C60}" dt="2022-09-25T16:28:35.267" v="3155"/>
          <ac:picMkLst>
            <pc:docMk/>
            <pc:sldMk cId="3903086380" sldId="291"/>
            <ac:picMk id="59" creationId="{66047431-5C40-287E-2D80-86DE27B7B464}"/>
          </ac:picMkLst>
        </pc:picChg>
        <pc:picChg chg="mod">
          <ac:chgData name="Vendula Smolíková" userId="28b2cc11ad2aa403" providerId="LiveId" clId="{42BFBCBB-A777-4ADE-AE8C-FD0D13A46C60}" dt="2022-09-25T16:28:35.267" v="3155"/>
          <ac:picMkLst>
            <pc:docMk/>
            <pc:sldMk cId="3903086380" sldId="291"/>
            <ac:picMk id="60" creationId="{E07B89ED-B2FD-4D6B-06A9-0EC482625EFC}"/>
          </ac:picMkLst>
        </pc:picChg>
        <pc:picChg chg="add del mod">
          <ac:chgData name="Vendula Smolíková" userId="28b2cc11ad2aa403" providerId="LiveId" clId="{42BFBCBB-A777-4ADE-AE8C-FD0D13A46C60}" dt="2022-09-25T17:43:17.804" v="4539" actId="1076"/>
          <ac:picMkLst>
            <pc:docMk/>
            <pc:sldMk cId="3903086380" sldId="291"/>
            <ac:picMk id="91" creationId="{7BA92068-63E2-B629-B344-BC1A10900F48}"/>
          </ac:picMkLst>
        </pc:picChg>
        <pc:picChg chg="add del mod">
          <ac:chgData name="Vendula Smolíková" userId="28b2cc11ad2aa403" providerId="LiveId" clId="{42BFBCBB-A777-4ADE-AE8C-FD0D13A46C60}" dt="2022-09-25T17:43:19.649" v="4540" actId="1076"/>
          <ac:picMkLst>
            <pc:docMk/>
            <pc:sldMk cId="3903086380" sldId="291"/>
            <ac:picMk id="92" creationId="{DDAECF60-1D5C-7FE1-B5CE-F680762EDF4F}"/>
          </ac:picMkLst>
        </pc:picChg>
        <pc:picChg chg="mod">
          <ac:chgData name="Vendula Smolíková" userId="28b2cc11ad2aa403" providerId="LiveId" clId="{42BFBCBB-A777-4ADE-AE8C-FD0D13A46C60}" dt="2022-09-25T17:44:08.503" v="4562" actId="1076"/>
          <ac:picMkLst>
            <pc:docMk/>
            <pc:sldMk cId="3903086380" sldId="291"/>
            <ac:picMk id="98" creationId="{87A0BACC-B901-65FF-E67E-DB24AA13DA3A}"/>
          </ac:picMkLst>
        </pc:picChg>
        <pc:picChg chg="mod">
          <ac:chgData name="Vendula Smolíková" userId="28b2cc11ad2aa403" providerId="LiveId" clId="{42BFBCBB-A777-4ADE-AE8C-FD0D13A46C60}" dt="2022-09-25T17:44:08.503" v="4562" actId="1076"/>
          <ac:picMkLst>
            <pc:docMk/>
            <pc:sldMk cId="3903086380" sldId="291"/>
            <ac:picMk id="99" creationId="{789FE01D-9E5D-342B-6A06-46B5B2789664}"/>
          </ac:picMkLst>
        </pc:picChg>
        <pc:picChg chg="add mod">
          <ac:chgData name="Vendula Smolíková" userId="28b2cc11ad2aa403" providerId="LiveId" clId="{42BFBCBB-A777-4ADE-AE8C-FD0D13A46C60}" dt="2022-09-25T16:33:27.914" v="3225" actId="1076"/>
          <ac:picMkLst>
            <pc:docMk/>
            <pc:sldMk cId="3903086380" sldId="291"/>
            <ac:picMk id="132" creationId="{4106C034-A641-0179-48AF-08E37DCEF7AE}"/>
          </ac:picMkLst>
        </pc:pic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33" creationId="{DB87CFCD-1DC5-017B-AFC7-A79A2E53C6BA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34" creationId="{134ED3D1-ACA8-2A31-685B-7662EB5243A2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35" creationId="{CFC6BEA0-A200-B494-9B02-8A7ACA21000A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36" creationId="{81E80DE3-1A86-5561-2C17-425B7CDF2B75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37" creationId="{DF93A3FE-0A5D-0E20-7464-DE3BCA79DBB1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38" creationId="{7773094E-7F72-6E53-7D1F-2BF3BEC99FA3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39" creationId="{C4DEA28C-DE4F-D6C9-69EE-606C842D5228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0" creationId="{811D8AEB-E0CD-B729-BC31-5988B0B95723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1" creationId="{D3E97219-29BA-68B0-164E-E8DC5B2C41A9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2" creationId="{3C0260A9-6CC7-F6C8-5A97-315211F386CE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3" creationId="{0DEE831E-E1A4-DAF9-97AE-B0C384864848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4" creationId="{0C70E3D5-ADCC-1339-05DE-EA2FAA34C6C3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5" creationId="{1D990DBD-2FBA-4830-3382-F3BEE7FB5418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6" creationId="{03E98738-042F-BCF2-4A94-8EBE15E5598A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7" creationId="{A62567BF-4068-3749-0BE7-563E0F592AEF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8" creationId="{CDEE475D-2C92-DFB1-A401-E901C3D9D04A}"/>
          </ac:cxnSpMkLst>
        </pc:cxnChg>
        <pc:cxnChg chg="mod">
          <ac:chgData name="Vendula Smolíková" userId="28b2cc11ad2aa403" providerId="LiveId" clId="{42BFBCBB-A777-4ADE-AE8C-FD0D13A46C60}" dt="2022-09-25T16:28:16.924" v="3153"/>
          <ac:cxnSpMkLst>
            <pc:docMk/>
            <pc:sldMk cId="3903086380" sldId="291"/>
            <ac:cxnSpMk id="49" creationId="{B4019F1A-275E-0904-B95E-21C6B7905A34}"/>
          </ac:cxnSpMkLst>
        </pc:cxnChg>
        <pc:cxnChg chg="add del mod">
          <ac:chgData name="Vendula Smolíková" userId="28b2cc11ad2aa403" providerId="LiveId" clId="{42BFBCBB-A777-4ADE-AE8C-FD0D13A46C60}" dt="2022-09-25T16:28:34.282" v="3154"/>
          <ac:cxnSpMkLst>
            <pc:docMk/>
            <pc:sldMk cId="3903086380" sldId="291"/>
            <ac:cxnSpMk id="50" creationId="{83D12283-D7C2-47B7-7975-539CA73884C5}"/>
          </ac:cxnSpMkLst>
        </pc:cxnChg>
        <pc:cxnChg chg="add del mod">
          <ac:chgData name="Vendula Smolíková" userId="28b2cc11ad2aa403" providerId="LiveId" clId="{42BFBCBB-A777-4ADE-AE8C-FD0D13A46C60}" dt="2022-09-25T16:28:34.282" v="3154"/>
          <ac:cxnSpMkLst>
            <pc:docMk/>
            <pc:sldMk cId="3903086380" sldId="291"/>
            <ac:cxnSpMk id="51" creationId="{51598780-D011-3A62-D8A4-71EDFCA38012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72" creationId="{FDC4286A-D1F7-0C68-63A4-AC623ACA32FB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73" creationId="{987B9188-663D-DC7B-F63D-91E91032E124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74" creationId="{141F1F73-1BDF-BC96-7C9E-192B1289BE8B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75" creationId="{AA878223-5942-B0F5-D8E6-B2EC8C963EC4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76" creationId="{61544A49-60DF-CAFC-389D-C6D4F277ACF3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77" creationId="{794CEE8E-FA49-8540-1ED4-D70E9833F165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78" creationId="{D038D0F5-B267-10A5-EFBF-B747CF97FD95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79" creationId="{35A07A2B-B325-8564-3B6F-20B21A3B52FE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0" creationId="{79994F50-3E8F-EE39-6603-8D604B1EE0DB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1" creationId="{39B74B2F-7556-D650-2D02-C72889F3673B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2" creationId="{12521A1B-4938-A38F-01F7-BB57C34FABEE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3" creationId="{234B8EF5-0F0F-B16E-6A15-CEC57DBF7392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4" creationId="{D1D46462-A79F-E0BE-4ECD-54BB37DFEDBA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5" creationId="{0622458C-7E83-6974-BEA9-C753EFE7D3EA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6" creationId="{8ED327B4-A3B0-78A8-4B33-989B86BC6813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7" creationId="{73F25D11-8959-AB1D-1C6C-87379D8E1F0C}"/>
          </ac:cxnSpMkLst>
        </pc:cxnChg>
        <pc:cxnChg chg="mod">
          <ac:chgData name="Vendula Smolíková" userId="28b2cc11ad2aa403" providerId="LiveId" clId="{42BFBCBB-A777-4ADE-AE8C-FD0D13A46C60}" dt="2022-09-25T16:28:35.267" v="3155"/>
          <ac:cxnSpMkLst>
            <pc:docMk/>
            <pc:sldMk cId="3903086380" sldId="291"/>
            <ac:cxnSpMk id="88" creationId="{322CC345-2AA4-AB0E-5FDE-F4D4AB4AB219}"/>
          </ac:cxnSpMkLst>
        </pc:cxnChg>
        <pc:cxnChg chg="add del mod">
          <ac:chgData name="Vendula Smolíková" userId="28b2cc11ad2aa403" providerId="LiveId" clId="{42BFBCBB-A777-4ADE-AE8C-FD0D13A46C60}" dt="2022-09-25T16:28:41.327" v="3160"/>
          <ac:cxnSpMkLst>
            <pc:docMk/>
            <pc:sldMk cId="3903086380" sldId="291"/>
            <ac:cxnSpMk id="89" creationId="{D9D8C918-A698-5738-FA9C-79921A37D66F}"/>
          </ac:cxnSpMkLst>
        </pc:cxnChg>
        <pc:cxnChg chg="add del mod">
          <ac:chgData name="Vendula Smolíková" userId="28b2cc11ad2aa403" providerId="LiveId" clId="{42BFBCBB-A777-4ADE-AE8C-FD0D13A46C60}" dt="2022-09-25T16:28:41.327" v="3160"/>
          <ac:cxnSpMkLst>
            <pc:docMk/>
            <pc:sldMk cId="3903086380" sldId="291"/>
            <ac:cxnSpMk id="90" creationId="{5596C3C0-3D17-2C0E-BCFD-72F2E82A9B66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1" creationId="{EAEEBF8D-B096-A30D-DFFC-A099E6B77C8E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2" creationId="{6DA8553F-4065-569A-D85E-52C91307F2BE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3" creationId="{CDB2B63B-DB20-702D-495C-14658C261F46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4" creationId="{38AC73A4-F809-D5FF-7CB7-62BE42B043B5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5" creationId="{5117A885-A8A2-13DF-3973-EA8FCA009377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6" creationId="{CDE03289-9315-47E2-F274-9BDF8DC9C616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7" creationId="{6F27DDBF-45F2-A24C-EB3D-C895F8FA5564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8" creationId="{23ACB00B-B6E1-CD64-C90C-F8EA7AA009F7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19" creationId="{652D089B-27DA-CCAE-D683-50D679BB0EE4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20" creationId="{8E2F634B-DDA4-C8BB-BDDC-CB9296943608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21" creationId="{28A09757-EF86-EDAA-ABF6-024E774D3B1B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22" creationId="{F9F11A36-82AC-4486-AADA-275071C108B3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23" creationId="{2B0A9A91-5D3D-1D4B-67AA-84EDA9919816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24" creationId="{B20819F7-7DAD-8C6B-9C71-8656D12F9900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25" creationId="{4238F570-4F41-CD4E-93D4-39EC8F6DAEE4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26" creationId="{6E35B0D7-3AA5-2BD5-5EED-2C10E91F451F}"/>
          </ac:cxnSpMkLst>
        </pc:cxnChg>
        <pc:cxnChg chg="mod">
          <ac:chgData name="Vendula Smolíková" userId="28b2cc11ad2aa403" providerId="LiveId" clId="{42BFBCBB-A777-4ADE-AE8C-FD0D13A46C60}" dt="2022-09-25T17:44:08.503" v="4562" actId="1076"/>
          <ac:cxnSpMkLst>
            <pc:docMk/>
            <pc:sldMk cId="3903086380" sldId="291"/>
            <ac:cxnSpMk id="127" creationId="{AE27662E-7CCC-0EFC-B66A-17639E081092}"/>
          </ac:cxnSpMkLst>
        </pc:cxnChg>
        <pc:cxnChg chg="add del mod">
          <ac:chgData name="Vendula Smolíková" userId="28b2cc11ad2aa403" providerId="LiveId" clId="{42BFBCBB-A777-4ADE-AE8C-FD0D13A46C60}" dt="2022-09-25T17:43:46.738" v="4548" actId="14100"/>
          <ac:cxnSpMkLst>
            <pc:docMk/>
            <pc:sldMk cId="3903086380" sldId="291"/>
            <ac:cxnSpMk id="128" creationId="{0217F767-1A08-D819-661F-EC350ACBA128}"/>
          </ac:cxnSpMkLst>
        </pc:cxnChg>
        <pc:cxnChg chg="add del mod">
          <ac:chgData name="Vendula Smolíková" userId="28b2cc11ad2aa403" providerId="LiveId" clId="{42BFBCBB-A777-4ADE-AE8C-FD0D13A46C60}" dt="2022-09-25T17:43:42.768" v="4547" actId="14100"/>
          <ac:cxnSpMkLst>
            <pc:docMk/>
            <pc:sldMk cId="3903086380" sldId="291"/>
            <ac:cxnSpMk id="129" creationId="{C7D00C58-9956-DB98-CA7B-3A75A86E514D}"/>
          </ac:cxnSpMkLst>
        </pc:cxnChg>
      </pc:sldChg>
      <pc:sldChg chg="addSp delSp modSp new mod setBg">
        <pc:chgData name="Vendula Smolíková" userId="28b2cc11ad2aa403" providerId="LiveId" clId="{42BFBCBB-A777-4ADE-AE8C-FD0D13A46C60}" dt="2022-09-25T17:38:44.660" v="4533" actId="1076"/>
        <pc:sldMkLst>
          <pc:docMk/>
          <pc:sldMk cId="121078840" sldId="292"/>
        </pc:sldMkLst>
        <pc:spChg chg="mod">
          <ac:chgData name="Vendula Smolíková" userId="28b2cc11ad2aa403" providerId="LiveId" clId="{42BFBCBB-A777-4ADE-AE8C-FD0D13A46C60}" dt="2022-09-25T17:38:44.660" v="4533" actId="1076"/>
          <ac:spMkLst>
            <pc:docMk/>
            <pc:sldMk cId="121078840" sldId="292"/>
            <ac:spMk id="2" creationId="{33CB34B4-4B97-7C9F-7F81-56EC2850D420}"/>
          </ac:spMkLst>
        </pc:spChg>
        <pc:spChg chg="del">
          <ac:chgData name="Vendula Smolíková" userId="28b2cc11ad2aa403" providerId="LiveId" clId="{42BFBCBB-A777-4ADE-AE8C-FD0D13A46C60}" dt="2022-09-25T16:29:27.545" v="3186" actId="478"/>
          <ac:spMkLst>
            <pc:docMk/>
            <pc:sldMk cId="121078840" sldId="292"/>
            <ac:spMk id="3" creationId="{BD3E4A89-C44B-E133-A78D-7AA0579B0069}"/>
          </ac:spMkLst>
        </pc:spChg>
        <pc:spChg chg="mod">
          <ac:chgData name="Vendula Smolíková" userId="28b2cc11ad2aa403" providerId="LiveId" clId="{42BFBCBB-A777-4ADE-AE8C-FD0D13A46C60}" dt="2022-09-25T16:29:48.293" v="3189" actId="26606"/>
          <ac:spMkLst>
            <pc:docMk/>
            <pc:sldMk cId="121078840" sldId="292"/>
            <ac:spMk id="4" creationId="{D5E4FEDB-78CE-6A9B-DF6C-C90AC6D6F2AE}"/>
          </ac:spMkLst>
        </pc:spChg>
        <pc:spChg chg="add">
          <ac:chgData name="Vendula Smolíková" userId="28b2cc11ad2aa403" providerId="LiveId" clId="{42BFBCBB-A777-4ADE-AE8C-FD0D13A46C60}" dt="2022-09-25T16:29:48.293" v="3189" actId="26606"/>
          <ac:spMkLst>
            <pc:docMk/>
            <pc:sldMk cId="121078840" sldId="292"/>
            <ac:spMk id="9" creationId="{73A25D70-4A55-4F72-B9C5-A69CDBF4DB42}"/>
          </ac:spMkLst>
        </pc:spChg>
        <pc:spChg chg="add">
          <ac:chgData name="Vendula Smolíková" userId="28b2cc11ad2aa403" providerId="LiveId" clId="{42BFBCBB-A777-4ADE-AE8C-FD0D13A46C60}" dt="2022-09-25T16:29:48.293" v="3189" actId="26606"/>
          <ac:spMkLst>
            <pc:docMk/>
            <pc:sldMk cId="121078840" sldId="292"/>
            <ac:spMk id="11" creationId="{54957100-6D8B-4161-9F2F-C0A949EC84C4}"/>
          </ac:spMkLst>
        </pc:spChg>
        <pc:spChg chg="add">
          <ac:chgData name="Vendula Smolíková" userId="28b2cc11ad2aa403" providerId="LiveId" clId="{42BFBCBB-A777-4ADE-AE8C-FD0D13A46C60}" dt="2022-09-25T16:29:48.293" v="3189" actId="26606"/>
          <ac:spMkLst>
            <pc:docMk/>
            <pc:sldMk cId="121078840" sldId="292"/>
            <ac:spMk id="13" creationId="{0BD8B065-EE51-4AE2-A94C-86249998FD7B}"/>
          </ac:spMkLst>
        </pc:spChg>
        <pc:grpChg chg="add">
          <ac:chgData name="Vendula Smolíková" userId="28b2cc11ad2aa403" providerId="LiveId" clId="{42BFBCBB-A777-4ADE-AE8C-FD0D13A46C60}" dt="2022-09-25T16:29:48.293" v="3189" actId="26606"/>
          <ac:grpSpMkLst>
            <pc:docMk/>
            <pc:sldMk cId="121078840" sldId="292"/>
            <ac:grpSpMk id="15" creationId="{18999293-B054-4B57-A26F-D04C2BB11338}"/>
          </ac:grpSpMkLst>
        </pc:grpChg>
        <pc:grpChg chg="add">
          <ac:chgData name="Vendula Smolíková" userId="28b2cc11ad2aa403" providerId="LiveId" clId="{42BFBCBB-A777-4ADE-AE8C-FD0D13A46C60}" dt="2022-09-25T16:29:48.293" v="3189" actId="26606"/>
          <ac:grpSpMkLst>
            <pc:docMk/>
            <pc:sldMk cId="121078840" sldId="292"/>
            <ac:grpSpMk id="21" creationId="{761945C4-D997-42F3-B59A-984CF0066715}"/>
          </ac:grpSpMkLst>
        </pc:grpChg>
      </pc:sldChg>
      <pc:sldChg chg="addSp delSp modSp new del mod setBg">
        <pc:chgData name="Vendula Smolíková" userId="28b2cc11ad2aa403" providerId="LiveId" clId="{42BFBCBB-A777-4ADE-AE8C-FD0D13A46C60}" dt="2022-09-25T16:31:09.052" v="3207" actId="680"/>
        <pc:sldMkLst>
          <pc:docMk/>
          <pc:sldMk cId="4072184735" sldId="293"/>
        </pc:sldMkLst>
        <pc:spChg chg="mod">
          <ac:chgData name="Vendula Smolíková" userId="28b2cc11ad2aa403" providerId="LiveId" clId="{42BFBCBB-A777-4ADE-AE8C-FD0D13A46C60}" dt="2022-09-25T16:31:08.645" v="3206" actId="26606"/>
          <ac:spMkLst>
            <pc:docMk/>
            <pc:sldMk cId="4072184735" sldId="293"/>
            <ac:spMk id="2" creationId="{3520D6EB-06FC-C711-D269-90EA53B19281}"/>
          </ac:spMkLst>
        </pc:spChg>
        <pc:spChg chg="mod">
          <ac:chgData name="Vendula Smolíková" userId="28b2cc11ad2aa403" providerId="LiveId" clId="{42BFBCBB-A777-4ADE-AE8C-FD0D13A46C60}" dt="2022-09-25T16:31:08.645" v="3206" actId="26606"/>
          <ac:spMkLst>
            <pc:docMk/>
            <pc:sldMk cId="4072184735" sldId="293"/>
            <ac:spMk id="3" creationId="{6E1586BA-5389-227D-D675-2EAE4155EB59}"/>
          </ac:spMkLst>
        </pc:spChg>
        <pc:spChg chg="mod">
          <ac:chgData name="Vendula Smolíková" userId="28b2cc11ad2aa403" providerId="LiveId" clId="{42BFBCBB-A777-4ADE-AE8C-FD0D13A46C60}" dt="2022-09-25T16:31:08.645" v="3206" actId="26606"/>
          <ac:spMkLst>
            <pc:docMk/>
            <pc:sldMk cId="4072184735" sldId="293"/>
            <ac:spMk id="4" creationId="{833B4501-C886-E83D-E1C3-84D6D096A83E}"/>
          </ac:spMkLst>
        </pc:spChg>
        <pc:spChg chg="add del mod">
          <ac:chgData name="Vendula Smolíková" userId="28b2cc11ad2aa403" providerId="LiveId" clId="{42BFBCBB-A777-4ADE-AE8C-FD0D13A46C60}" dt="2022-09-25T16:31:06.426" v="3205"/>
          <ac:spMkLst>
            <pc:docMk/>
            <pc:sldMk cId="4072184735" sldId="293"/>
            <ac:spMk id="5" creationId="{5E3558D7-7F6A-46C7-69DA-CDBAFF2227B5}"/>
          </ac:spMkLst>
        </pc:spChg>
        <pc:spChg chg="add del mod">
          <ac:chgData name="Vendula Smolíková" userId="28b2cc11ad2aa403" providerId="LiveId" clId="{42BFBCBB-A777-4ADE-AE8C-FD0D13A46C60}" dt="2022-09-25T16:31:06.426" v="3205"/>
          <ac:spMkLst>
            <pc:docMk/>
            <pc:sldMk cId="4072184735" sldId="293"/>
            <ac:spMk id="6" creationId="{36545610-34A4-44EC-6F27-6D30C61DA82A}"/>
          </ac:spMkLst>
        </pc:spChg>
        <pc:spChg chg="add del mod">
          <ac:chgData name="Vendula Smolíková" userId="28b2cc11ad2aa403" providerId="LiveId" clId="{42BFBCBB-A777-4ADE-AE8C-FD0D13A46C60}" dt="2022-09-25T16:31:06.426" v="3205"/>
          <ac:spMkLst>
            <pc:docMk/>
            <pc:sldMk cId="4072184735" sldId="293"/>
            <ac:spMk id="7" creationId="{C4F5206E-B289-4EC6-8FFA-F86FC7F2E998}"/>
          </ac:spMkLst>
        </pc:spChg>
        <pc:spChg chg="add del">
          <ac:chgData name="Vendula Smolíková" userId="28b2cc11ad2aa403" providerId="LiveId" clId="{42BFBCBB-A777-4ADE-AE8C-FD0D13A46C60}" dt="2022-09-25T16:31:08.645" v="3206" actId="26606"/>
          <ac:spMkLst>
            <pc:docMk/>
            <pc:sldMk cId="4072184735" sldId="293"/>
            <ac:spMk id="9" creationId="{D038248A-211C-4EEC-8401-C761B929FB52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10" creationId="{51004196-C7BC-8BE3-8AED-A41940045C5A}"/>
          </ac:spMkLst>
        </pc:spChg>
        <pc:spChg chg="add del">
          <ac:chgData name="Vendula Smolíková" userId="28b2cc11ad2aa403" providerId="LiveId" clId="{42BFBCBB-A777-4ADE-AE8C-FD0D13A46C60}" dt="2022-09-25T16:31:08.645" v="3206" actId="26606"/>
          <ac:spMkLst>
            <pc:docMk/>
            <pc:sldMk cId="4072184735" sldId="293"/>
            <ac:spMk id="11" creationId="{C30A849F-66D9-40C8-BEC8-35AFF8F4568F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12" creationId="{A6622EEF-788E-1B2C-6046-F4CC4E1642DE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18" creationId="{684C57E3-BBFD-6ACE-CDA8-AFB6488677AF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24" creationId="{393C12A0-C017-4F1D-5105-3FC4CE9196D4}"/>
          </ac:spMkLst>
        </pc:spChg>
        <pc:spChg chg="add del mod">
          <ac:chgData name="Vendula Smolíková" userId="28b2cc11ad2aa403" providerId="LiveId" clId="{42BFBCBB-A777-4ADE-AE8C-FD0D13A46C60}" dt="2022-09-25T16:31:06.426" v="3205"/>
          <ac:spMkLst>
            <pc:docMk/>
            <pc:sldMk cId="4072184735" sldId="293"/>
            <ac:spMk id="25" creationId="{864EE4EB-533B-00BC-5536-CCEF4EFAB2D5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29" creationId="{E543CB35-53BE-E19B-0193-D5C2B3A71C2D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30" creationId="{AF39C6FA-2394-F114-52BC-892A32C1FEA4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32" creationId="{65F1F2A3-06A1-1F4D-04E7-1C811EC1D044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35" creationId="{7909648B-2D45-1A8E-50C3-BE5E26AE884D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36" creationId="{5F3C4D09-4F75-20AE-565E-F1738A13A158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38" creationId="{AFFDA721-2C89-0214-709A-FC902E5E2C17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39" creationId="{4743DA49-784B-3AF4-E620-58D39C92DF96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40" creationId="{448F4378-6902-0039-6790-0F33BE4073FA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41" creationId="{9485478D-B207-5D1A-432C-17C866B898DE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42" creationId="{05C78253-2308-A8FE-51B2-81551CE629C7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43" creationId="{B4CF59F6-A751-3DDB-A3F4-4FADE5C14E1E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44" creationId="{83C949B6-5D67-842D-3A87-90E9AF6E3452}"/>
          </ac:spMkLst>
        </pc:spChg>
        <pc:spChg chg="mod">
          <ac:chgData name="Vendula Smolíková" userId="28b2cc11ad2aa403" providerId="LiveId" clId="{42BFBCBB-A777-4ADE-AE8C-FD0D13A46C60}" dt="2022-09-25T16:31:02.989" v="3204"/>
          <ac:spMkLst>
            <pc:docMk/>
            <pc:sldMk cId="4072184735" sldId="293"/>
            <ac:spMk id="45" creationId="{0723E8A0-AFA3-ED90-587B-D431C46F0705}"/>
          </ac:spMkLst>
        </pc:spChg>
        <pc:spChg chg="add del mod">
          <ac:chgData name="Vendula Smolíková" userId="28b2cc11ad2aa403" providerId="LiveId" clId="{42BFBCBB-A777-4ADE-AE8C-FD0D13A46C60}" dt="2022-09-25T16:31:06.426" v="3205"/>
          <ac:spMkLst>
            <pc:docMk/>
            <pc:sldMk cId="4072184735" sldId="293"/>
            <ac:spMk id="65" creationId="{2DEC46E4-D288-4B1B-79DA-133470E209C7}"/>
          </ac:spMkLst>
        </pc:spChg>
        <pc:grpChg chg="add del mod">
          <ac:chgData name="Vendula Smolíková" userId="28b2cc11ad2aa403" providerId="LiveId" clId="{42BFBCBB-A777-4ADE-AE8C-FD0D13A46C60}" dt="2022-09-25T16:31:06.426" v="3205"/>
          <ac:grpSpMkLst>
            <pc:docMk/>
            <pc:sldMk cId="4072184735" sldId="293"/>
            <ac:grpSpMk id="8" creationId="{FC85C6A5-E5C7-94CE-2CA4-614D9D1AC624}"/>
          </ac:grpSpMkLst>
        </pc:grpChg>
        <pc:grpChg chg="add del">
          <ac:chgData name="Vendula Smolíková" userId="28b2cc11ad2aa403" providerId="LiveId" clId="{42BFBCBB-A777-4ADE-AE8C-FD0D13A46C60}" dt="2022-09-25T16:31:08.645" v="3206" actId="26606"/>
          <ac:grpSpMkLst>
            <pc:docMk/>
            <pc:sldMk cId="4072184735" sldId="293"/>
            <ac:grpSpMk id="13" creationId="{04542298-A2B1-480F-A11C-A40EDD19B857}"/>
          </ac:grpSpMkLst>
        </pc:grpChg>
        <pc:grpChg chg="add del">
          <ac:chgData name="Vendula Smolíková" userId="28b2cc11ad2aa403" providerId="LiveId" clId="{42BFBCBB-A777-4ADE-AE8C-FD0D13A46C60}" dt="2022-09-25T16:31:08.645" v="3206" actId="26606"/>
          <ac:grpSpMkLst>
            <pc:docMk/>
            <pc:sldMk cId="4072184735" sldId="293"/>
            <ac:grpSpMk id="19" creationId="{2A5C9C35-2375-49EB-B99C-17C87D42FE7C}"/>
          </ac:grpSpMkLst>
        </pc:grpChg>
        <pc:grpChg chg="add del mod">
          <ac:chgData name="Vendula Smolíková" userId="28b2cc11ad2aa403" providerId="LiveId" clId="{42BFBCBB-A777-4ADE-AE8C-FD0D13A46C60}" dt="2022-09-25T16:31:06.426" v="3205"/>
          <ac:grpSpMkLst>
            <pc:docMk/>
            <pc:sldMk cId="4072184735" sldId="293"/>
            <ac:grpSpMk id="28" creationId="{75B29B3A-F607-BA98-C820-ADA1A1C1D7A8}"/>
          </ac:grpSpMkLst>
        </pc:grpChg>
        <pc:grpChg chg="mod">
          <ac:chgData name="Vendula Smolíková" userId="28b2cc11ad2aa403" providerId="LiveId" clId="{42BFBCBB-A777-4ADE-AE8C-FD0D13A46C60}" dt="2022-09-25T16:31:02.989" v="3204"/>
          <ac:grpSpMkLst>
            <pc:docMk/>
            <pc:sldMk cId="4072184735" sldId="293"/>
            <ac:grpSpMk id="31" creationId="{739690FC-4F86-52FF-D17B-A1DEE58FBA46}"/>
          </ac:grpSpMkLst>
        </pc:grpChg>
        <pc:grpChg chg="mod">
          <ac:chgData name="Vendula Smolíková" userId="28b2cc11ad2aa403" providerId="LiveId" clId="{42BFBCBB-A777-4ADE-AE8C-FD0D13A46C60}" dt="2022-09-25T16:31:02.989" v="3204"/>
          <ac:grpSpMkLst>
            <pc:docMk/>
            <pc:sldMk cId="4072184735" sldId="293"/>
            <ac:grpSpMk id="37" creationId="{E5DE2C79-C662-9357-41B2-510BA471BD60}"/>
          </ac:grpSpMkLst>
        </pc:grpChg>
        <pc:picChg chg="add del mod">
          <ac:chgData name="Vendula Smolíková" userId="28b2cc11ad2aa403" providerId="LiveId" clId="{42BFBCBB-A777-4ADE-AE8C-FD0D13A46C60}" dt="2022-09-25T16:31:06.426" v="3205"/>
          <ac:picMkLst>
            <pc:docMk/>
            <pc:sldMk cId="4072184735" sldId="293"/>
            <ac:picMk id="26" creationId="{F5DC8DE1-DF7B-A093-783F-6AD10B40657B}"/>
          </ac:picMkLst>
        </pc:picChg>
        <pc:picChg chg="add del mod">
          <ac:chgData name="Vendula Smolíková" userId="28b2cc11ad2aa403" providerId="LiveId" clId="{42BFBCBB-A777-4ADE-AE8C-FD0D13A46C60}" dt="2022-09-25T16:31:06.426" v="3205"/>
          <ac:picMkLst>
            <pc:docMk/>
            <pc:sldMk cId="4072184735" sldId="293"/>
            <ac:picMk id="27" creationId="{4A74F6C9-AA95-E13F-7318-FA7CD8C58113}"/>
          </ac:picMkLst>
        </pc:picChg>
        <pc:picChg chg="mod">
          <ac:chgData name="Vendula Smolíková" userId="28b2cc11ad2aa403" providerId="LiveId" clId="{42BFBCBB-A777-4ADE-AE8C-FD0D13A46C60}" dt="2022-09-25T16:31:02.989" v="3204"/>
          <ac:picMkLst>
            <pc:docMk/>
            <pc:sldMk cId="4072184735" sldId="293"/>
            <ac:picMk id="33" creationId="{5014C22C-301D-C709-CAD0-B967330F5665}"/>
          </ac:picMkLst>
        </pc:picChg>
        <pc:picChg chg="mod">
          <ac:chgData name="Vendula Smolíková" userId="28b2cc11ad2aa403" providerId="LiveId" clId="{42BFBCBB-A777-4ADE-AE8C-FD0D13A46C60}" dt="2022-09-25T16:31:02.989" v="3204"/>
          <ac:picMkLst>
            <pc:docMk/>
            <pc:sldMk cId="4072184735" sldId="293"/>
            <ac:picMk id="34" creationId="{A2BAB683-86D6-2274-9164-25EFA26577CD}"/>
          </ac:picMkLst>
        </pc:pic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46" creationId="{FDC9AF77-84AD-F678-18EF-83B13617F241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47" creationId="{D6B5C877-052E-20DE-29C6-6C5E295852E5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48" creationId="{3413B50C-7B22-3FC1-729A-1DFB8CFE41B4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49" creationId="{C214E5FE-0561-6073-6CBB-04B7E4079DEE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0" creationId="{E103CAA1-0ACC-CD6E-1383-3488E4758A41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1" creationId="{655250D2-1256-369B-6876-9EA7375B88C5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2" creationId="{46536DDB-B529-43CD-EA35-5E7A436F9AC6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3" creationId="{DE9B6B51-2895-FA23-8C34-877FBC31ACF4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4" creationId="{D3B9C8E6-1DA1-F8D8-D9A0-F735691C997B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5" creationId="{36567914-4806-BB17-4656-1594A8FAB68B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6" creationId="{6AE74954-47A9-C891-2BF1-6D767347DB64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7" creationId="{D55CDF41-F83C-E991-642C-7CED8F9FE249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8" creationId="{A05D9066-B6DD-E24C-26B1-0DEAA9F6B7BD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59" creationId="{DE15397C-D30E-DFA6-C873-7013AD17620E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60" creationId="{EA6AFF22-CE6C-0B4D-FF1E-DB87655E94BE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61" creationId="{F9A81EDB-BC19-DE63-49B0-2D2D4E14B447}"/>
          </ac:cxnSpMkLst>
        </pc:cxnChg>
        <pc:cxnChg chg="mod">
          <ac:chgData name="Vendula Smolíková" userId="28b2cc11ad2aa403" providerId="LiveId" clId="{42BFBCBB-A777-4ADE-AE8C-FD0D13A46C60}" dt="2022-09-25T16:31:02.989" v="3204"/>
          <ac:cxnSpMkLst>
            <pc:docMk/>
            <pc:sldMk cId="4072184735" sldId="293"/>
            <ac:cxnSpMk id="62" creationId="{AD2C5DC1-A586-B744-AC10-FC24B3C33244}"/>
          </ac:cxnSpMkLst>
        </pc:cxnChg>
        <pc:cxnChg chg="add del mod">
          <ac:chgData name="Vendula Smolíková" userId="28b2cc11ad2aa403" providerId="LiveId" clId="{42BFBCBB-A777-4ADE-AE8C-FD0D13A46C60}" dt="2022-09-25T16:31:06.426" v="3205"/>
          <ac:cxnSpMkLst>
            <pc:docMk/>
            <pc:sldMk cId="4072184735" sldId="293"/>
            <ac:cxnSpMk id="63" creationId="{2E7A328C-D8B9-9E82-77C9-17CEE9AC2443}"/>
          </ac:cxnSpMkLst>
        </pc:cxnChg>
        <pc:cxnChg chg="add del mod">
          <ac:chgData name="Vendula Smolíková" userId="28b2cc11ad2aa403" providerId="LiveId" clId="{42BFBCBB-A777-4ADE-AE8C-FD0D13A46C60}" dt="2022-09-25T16:31:06.426" v="3205"/>
          <ac:cxnSpMkLst>
            <pc:docMk/>
            <pc:sldMk cId="4072184735" sldId="293"/>
            <ac:cxnSpMk id="64" creationId="{6E026E61-F9C6-D7F4-4BA0-814BD9D3D288}"/>
          </ac:cxnSpMkLst>
        </pc:cxnChg>
      </pc:sldChg>
      <pc:sldChg chg="addSp delSp modSp new mod">
        <pc:chgData name="Vendula Smolíková" userId="28b2cc11ad2aa403" providerId="LiveId" clId="{42BFBCBB-A777-4ADE-AE8C-FD0D13A46C60}" dt="2022-09-25T16:38:13.142" v="3240" actId="1076"/>
        <pc:sldMkLst>
          <pc:docMk/>
          <pc:sldMk cId="4278320869" sldId="293"/>
        </pc:sldMkLst>
        <pc:spChg chg="del">
          <ac:chgData name="Vendula Smolíková" userId="28b2cc11ad2aa403" providerId="LiveId" clId="{42BFBCBB-A777-4ADE-AE8C-FD0D13A46C60}" dt="2022-09-25T16:36:32.281" v="3233"/>
          <ac:spMkLst>
            <pc:docMk/>
            <pc:sldMk cId="4278320869" sldId="293"/>
            <ac:spMk id="3" creationId="{DB0BF63C-8D67-E6E1-4E11-BD12A647FABE}"/>
          </ac:spMkLst>
        </pc:spChg>
        <pc:picChg chg="add mod">
          <ac:chgData name="Vendula Smolíková" userId="28b2cc11ad2aa403" providerId="LiveId" clId="{42BFBCBB-A777-4ADE-AE8C-FD0D13A46C60}" dt="2022-09-25T16:38:13.142" v="3240" actId="1076"/>
          <ac:picMkLst>
            <pc:docMk/>
            <pc:sldMk cId="4278320869" sldId="293"/>
            <ac:picMk id="5" creationId="{3BDF48A8-C395-3F7E-C1FB-0BE91FF91290}"/>
          </ac:picMkLst>
        </pc:picChg>
        <pc:picChg chg="add mod">
          <ac:chgData name="Vendula Smolíková" userId="28b2cc11ad2aa403" providerId="LiveId" clId="{42BFBCBB-A777-4ADE-AE8C-FD0D13A46C60}" dt="2022-09-25T16:38:10.752" v="3239" actId="1076"/>
          <ac:picMkLst>
            <pc:docMk/>
            <pc:sldMk cId="4278320869" sldId="293"/>
            <ac:picMk id="6" creationId="{0B221854-AA82-0F8C-17F4-1080E9A537DA}"/>
          </ac:picMkLst>
        </pc:picChg>
        <pc:picChg chg="add mod">
          <ac:chgData name="Vendula Smolíková" userId="28b2cc11ad2aa403" providerId="LiveId" clId="{42BFBCBB-A777-4ADE-AE8C-FD0D13A46C60}" dt="2022-09-25T16:38:09.174" v="3238" actId="1076"/>
          <ac:picMkLst>
            <pc:docMk/>
            <pc:sldMk cId="4278320869" sldId="293"/>
            <ac:picMk id="8" creationId="{1F7A617C-A369-16EE-57C3-3F0587C99E25}"/>
          </ac:picMkLst>
        </pc:picChg>
      </pc:sldChg>
      <pc:sldChg chg="addSp delSp modSp new mod setBg">
        <pc:chgData name="Vendula Smolíková" userId="28b2cc11ad2aa403" providerId="LiveId" clId="{42BFBCBB-A777-4ADE-AE8C-FD0D13A46C60}" dt="2022-09-25T17:45:11.118" v="4583" actId="20577"/>
        <pc:sldMkLst>
          <pc:docMk/>
          <pc:sldMk cId="1467865575" sldId="294"/>
        </pc:sldMkLst>
        <pc:spChg chg="del mod">
          <ac:chgData name="Vendula Smolíková" userId="28b2cc11ad2aa403" providerId="LiveId" clId="{42BFBCBB-A777-4ADE-AE8C-FD0D13A46C60}" dt="2022-09-25T16:41:26.555" v="3281" actId="478"/>
          <ac:spMkLst>
            <pc:docMk/>
            <pc:sldMk cId="1467865575" sldId="294"/>
            <ac:spMk id="2" creationId="{39A938C0-525F-0464-C1C3-FEDE2D6978C3}"/>
          </ac:spMkLst>
        </pc:spChg>
        <pc:spChg chg="del mod">
          <ac:chgData name="Vendula Smolíková" userId="28b2cc11ad2aa403" providerId="LiveId" clId="{42BFBCBB-A777-4ADE-AE8C-FD0D13A46C60}" dt="2022-09-25T16:41:28.119" v="3282" actId="478"/>
          <ac:spMkLst>
            <pc:docMk/>
            <pc:sldMk cId="1467865575" sldId="294"/>
            <ac:spMk id="3" creationId="{8350F94A-0E2F-E08C-C189-9B851D0DE20A}"/>
          </ac:spMkLst>
        </pc:spChg>
        <pc:spChg chg="mod">
          <ac:chgData name="Vendula Smolíková" userId="28b2cc11ad2aa403" providerId="LiveId" clId="{42BFBCBB-A777-4ADE-AE8C-FD0D13A46C60}" dt="2022-09-25T16:41:24.696" v="3280" actId="26606"/>
          <ac:spMkLst>
            <pc:docMk/>
            <pc:sldMk cId="1467865575" sldId="294"/>
            <ac:spMk id="4" creationId="{7F967B18-3386-07E6-DDEE-527E8768BAA8}"/>
          </ac:spMkLst>
        </pc:spChg>
        <pc:spChg chg="add mod">
          <ac:chgData name="Vendula Smolíková" userId="28b2cc11ad2aa403" providerId="LiveId" clId="{42BFBCBB-A777-4ADE-AE8C-FD0D13A46C60}" dt="2022-09-25T17:45:11.118" v="4583" actId="20577"/>
          <ac:spMkLst>
            <pc:docMk/>
            <pc:sldMk cId="1467865575" sldId="294"/>
            <ac:spMk id="6" creationId="{BD6D6A19-5827-C2C1-701B-64D6F9D84B8C}"/>
          </ac:spMkLst>
        </pc:spChg>
        <pc:spChg chg="add del">
          <ac:chgData name="Vendula Smolíková" userId="28b2cc11ad2aa403" providerId="LiveId" clId="{42BFBCBB-A777-4ADE-AE8C-FD0D13A46C60}" dt="2022-09-25T16:41:39.194" v="3285" actId="22"/>
          <ac:spMkLst>
            <pc:docMk/>
            <pc:sldMk cId="1467865575" sldId="294"/>
            <ac:spMk id="8" creationId="{FA7A4889-A933-CE25-D8F7-911F6E04CD73}"/>
          </ac:spMkLst>
        </pc:spChg>
        <pc:spChg chg="add">
          <ac:chgData name="Vendula Smolíková" userId="28b2cc11ad2aa403" providerId="LiveId" clId="{42BFBCBB-A777-4ADE-AE8C-FD0D13A46C60}" dt="2022-09-25T16:41:24.696" v="3280" actId="26606"/>
          <ac:spMkLst>
            <pc:docMk/>
            <pc:sldMk cId="1467865575" sldId="294"/>
            <ac:spMk id="9" creationId="{D038248A-211C-4EEC-8401-C761B929FB52}"/>
          </ac:spMkLst>
        </pc:spChg>
        <pc:spChg chg="add mod">
          <ac:chgData name="Vendula Smolíková" userId="28b2cc11ad2aa403" providerId="LiveId" clId="{42BFBCBB-A777-4ADE-AE8C-FD0D13A46C60}" dt="2022-09-25T16:45:52.956" v="3370" actId="20577"/>
          <ac:spMkLst>
            <pc:docMk/>
            <pc:sldMk cId="1467865575" sldId="294"/>
            <ac:spMk id="10" creationId="{5F6E9AE4-BAE7-7CEE-EF12-C83675872D62}"/>
          </ac:spMkLst>
        </pc:spChg>
        <pc:spChg chg="add">
          <ac:chgData name="Vendula Smolíková" userId="28b2cc11ad2aa403" providerId="LiveId" clId="{42BFBCBB-A777-4ADE-AE8C-FD0D13A46C60}" dt="2022-09-25T16:41:24.696" v="3280" actId="26606"/>
          <ac:spMkLst>
            <pc:docMk/>
            <pc:sldMk cId="1467865575" sldId="294"/>
            <ac:spMk id="11" creationId="{C30A849F-66D9-40C8-BEC8-35AFF8F4568F}"/>
          </ac:spMkLst>
        </pc:spChg>
        <pc:spChg chg="add mod">
          <ac:chgData name="Vendula Smolíková" userId="28b2cc11ad2aa403" providerId="LiveId" clId="{42BFBCBB-A777-4ADE-AE8C-FD0D13A46C60}" dt="2022-09-25T16:45:36.423" v="3358" actId="1076"/>
          <ac:spMkLst>
            <pc:docMk/>
            <pc:sldMk cId="1467865575" sldId="294"/>
            <ac:spMk id="32" creationId="{F16A6609-7C46-BA7C-B110-EAA133A75927}"/>
          </ac:spMkLst>
        </pc:spChg>
        <pc:grpChg chg="add">
          <ac:chgData name="Vendula Smolíková" userId="28b2cc11ad2aa403" providerId="LiveId" clId="{42BFBCBB-A777-4ADE-AE8C-FD0D13A46C60}" dt="2022-09-25T16:41:24.696" v="3280" actId="26606"/>
          <ac:grpSpMkLst>
            <pc:docMk/>
            <pc:sldMk cId="1467865575" sldId="294"/>
            <ac:grpSpMk id="13" creationId="{04542298-A2B1-480F-A11C-A40EDD19B857}"/>
          </ac:grpSpMkLst>
        </pc:grpChg>
        <pc:grpChg chg="add">
          <ac:chgData name="Vendula Smolíková" userId="28b2cc11ad2aa403" providerId="LiveId" clId="{42BFBCBB-A777-4ADE-AE8C-FD0D13A46C60}" dt="2022-09-25T16:41:24.696" v="3280" actId="26606"/>
          <ac:grpSpMkLst>
            <pc:docMk/>
            <pc:sldMk cId="1467865575" sldId="294"/>
            <ac:grpSpMk id="19" creationId="{2A5C9C35-2375-49EB-B99C-17C87D42FE7C}"/>
          </ac:grpSpMkLst>
        </pc:grpChg>
        <pc:grpChg chg="add mod">
          <ac:chgData name="Vendula Smolíková" userId="28b2cc11ad2aa403" providerId="LiveId" clId="{42BFBCBB-A777-4ADE-AE8C-FD0D13A46C60}" dt="2022-09-25T16:45:26.236" v="3355" actId="1076"/>
          <ac:grpSpMkLst>
            <pc:docMk/>
            <pc:sldMk cId="1467865575" sldId="294"/>
            <ac:grpSpMk id="25" creationId="{EFE1687C-74C7-8DDF-770D-E757F40737FF}"/>
          </ac:grpSpMkLst>
        </pc:grpChg>
        <pc:picChg chg="add mod">
          <ac:chgData name="Vendula Smolíková" userId="28b2cc11ad2aa403" providerId="LiveId" clId="{42BFBCBB-A777-4ADE-AE8C-FD0D13A46C60}" dt="2022-09-25T16:44:42.714" v="3347" actId="1076"/>
          <ac:picMkLst>
            <pc:docMk/>
            <pc:sldMk cId="1467865575" sldId="294"/>
            <ac:picMk id="12" creationId="{235679D3-FF37-3345-2933-243BC32BB377}"/>
          </ac:picMkLst>
        </pc:picChg>
        <pc:picChg chg="add mod">
          <ac:chgData name="Vendula Smolíková" userId="28b2cc11ad2aa403" providerId="LiveId" clId="{42BFBCBB-A777-4ADE-AE8C-FD0D13A46C60}" dt="2022-09-25T16:44:42.714" v="3347" actId="1076"/>
          <ac:picMkLst>
            <pc:docMk/>
            <pc:sldMk cId="1467865575" sldId="294"/>
            <ac:picMk id="18" creationId="{54F262A9-10A0-DA86-C269-0CF9AE3693E0}"/>
          </ac:picMkLst>
        </pc:picChg>
        <pc:picChg chg="add mod">
          <ac:chgData name="Vendula Smolíková" userId="28b2cc11ad2aa403" providerId="LiveId" clId="{42BFBCBB-A777-4ADE-AE8C-FD0D13A46C60}" dt="2022-09-25T16:44:42.714" v="3347" actId="1076"/>
          <ac:picMkLst>
            <pc:docMk/>
            <pc:sldMk cId="1467865575" sldId="294"/>
            <ac:picMk id="24" creationId="{46347A1A-8420-65BA-5EBE-D7E64948CB8E}"/>
          </ac:picMkLst>
        </pc:picChg>
        <pc:picChg chg="mod">
          <ac:chgData name="Vendula Smolíková" userId="28b2cc11ad2aa403" providerId="LiveId" clId="{42BFBCBB-A777-4ADE-AE8C-FD0D13A46C60}" dt="2022-09-25T16:45:20.924" v="3353"/>
          <ac:picMkLst>
            <pc:docMk/>
            <pc:sldMk cId="1467865575" sldId="294"/>
            <ac:picMk id="26" creationId="{940A5538-1625-0ECE-9DE0-0D464221DC51}"/>
          </ac:picMkLst>
        </pc:picChg>
        <pc:picChg chg="mod">
          <ac:chgData name="Vendula Smolíková" userId="28b2cc11ad2aa403" providerId="LiveId" clId="{42BFBCBB-A777-4ADE-AE8C-FD0D13A46C60}" dt="2022-09-25T16:45:20.924" v="3353"/>
          <ac:picMkLst>
            <pc:docMk/>
            <pc:sldMk cId="1467865575" sldId="294"/>
            <ac:picMk id="27" creationId="{6EDE940F-160C-1DC9-2505-8951D6C2C7A6}"/>
          </ac:picMkLst>
        </pc:picChg>
        <pc:picChg chg="mod">
          <ac:chgData name="Vendula Smolíková" userId="28b2cc11ad2aa403" providerId="LiveId" clId="{42BFBCBB-A777-4ADE-AE8C-FD0D13A46C60}" dt="2022-09-25T16:45:20.924" v="3353"/>
          <ac:picMkLst>
            <pc:docMk/>
            <pc:sldMk cId="1467865575" sldId="294"/>
            <ac:picMk id="28" creationId="{2158D4E1-2F16-F182-06FC-E09C0828285B}"/>
          </ac:picMkLst>
        </pc:picChg>
        <pc:picChg chg="mod">
          <ac:chgData name="Vendula Smolíková" userId="28b2cc11ad2aa403" providerId="LiveId" clId="{42BFBCBB-A777-4ADE-AE8C-FD0D13A46C60}" dt="2022-09-25T16:45:20.924" v="3353"/>
          <ac:picMkLst>
            <pc:docMk/>
            <pc:sldMk cId="1467865575" sldId="294"/>
            <ac:picMk id="29" creationId="{61831625-D273-DA59-3D78-0A7D8646FC4D}"/>
          </ac:picMkLst>
        </pc:picChg>
        <pc:picChg chg="mod">
          <ac:chgData name="Vendula Smolíková" userId="28b2cc11ad2aa403" providerId="LiveId" clId="{42BFBCBB-A777-4ADE-AE8C-FD0D13A46C60}" dt="2022-09-25T16:45:20.924" v="3353"/>
          <ac:picMkLst>
            <pc:docMk/>
            <pc:sldMk cId="1467865575" sldId="294"/>
            <ac:picMk id="30" creationId="{BD84F737-7055-74C5-38BC-A2DF6D075140}"/>
          </ac:picMkLst>
        </pc:picChg>
        <pc:picChg chg="mod">
          <ac:chgData name="Vendula Smolíková" userId="28b2cc11ad2aa403" providerId="LiveId" clId="{42BFBCBB-A777-4ADE-AE8C-FD0D13A46C60}" dt="2022-09-25T16:45:20.924" v="3353"/>
          <ac:picMkLst>
            <pc:docMk/>
            <pc:sldMk cId="1467865575" sldId="294"/>
            <ac:picMk id="31" creationId="{5429B2AE-DD0C-FD54-9233-2A17A6E05CCD}"/>
          </ac:picMkLst>
        </pc:picChg>
      </pc:sldChg>
      <pc:sldChg chg="addSp delSp modSp new mod setBg">
        <pc:chgData name="Vendula Smolíková" userId="28b2cc11ad2aa403" providerId="LiveId" clId="{42BFBCBB-A777-4ADE-AE8C-FD0D13A46C60}" dt="2022-09-25T18:08:24.909" v="4858"/>
        <pc:sldMkLst>
          <pc:docMk/>
          <pc:sldMk cId="3767259580" sldId="295"/>
        </pc:sldMkLst>
        <pc:spChg chg="del mod">
          <ac:chgData name="Vendula Smolíková" userId="28b2cc11ad2aa403" providerId="LiveId" clId="{42BFBCBB-A777-4ADE-AE8C-FD0D13A46C60}" dt="2022-09-25T16:45:01.666" v="3351" actId="478"/>
          <ac:spMkLst>
            <pc:docMk/>
            <pc:sldMk cId="3767259580" sldId="295"/>
            <ac:spMk id="2" creationId="{C1B55F11-ACA2-574E-48EA-C36D1D755A08}"/>
          </ac:spMkLst>
        </pc:spChg>
        <pc:spChg chg="del mod">
          <ac:chgData name="Vendula Smolíková" userId="28b2cc11ad2aa403" providerId="LiveId" clId="{42BFBCBB-A777-4ADE-AE8C-FD0D13A46C60}" dt="2022-09-25T16:45:02.993" v="3352" actId="478"/>
          <ac:spMkLst>
            <pc:docMk/>
            <pc:sldMk cId="3767259580" sldId="295"/>
            <ac:spMk id="3" creationId="{F000CEFA-C1F1-8C5E-24B9-5A6BB145E1CE}"/>
          </ac:spMkLst>
        </pc:spChg>
        <pc:spChg chg="mod">
          <ac:chgData name="Vendula Smolíková" userId="28b2cc11ad2aa403" providerId="LiveId" clId="{42BFBCBB-A777-4ADE-AE8C-FD0D13A46C60}" dt="2022-09-25T16:44:53.930" v="3349" actId="26606"/>
          <ac:spMkLst>
            <pc:docMk/>
            <pc:sldMk cId="3767259580" sldId="295"/>
            <ac:spMk id="4" creationId="{F1BD1FCE-7972-8DBB-1F17-5482E03F3DE4}"/>
          </ac:spMkLst>
        </pc:spChg>
        <pc:spChg chg="add mod">
          <ac:chgData name="Vendula Smolíková" userId="28b2cc11ad2aa403" providerId="LiveId" clId="{42BFBCBB-A777-4ADE-AE8C-FD0D13A46C60}" dt="2022-09-25T16:45:48.034" v="3365" actId="20577"/>
          <ac:spMkLst>
            <pc:docMk/>
            <pc:sldMk cId="3767259580" sldId="295"/>
            <ac:spMk id="5" creationId="{88C91DAF-54B6-9CFA-0C67-F60386D82F83}"/>
          </ac:spMkLst>
        </pc:spChg>
        <pc:spChg chg="add mod">
          <ac:chgData name="Vendula Smolíková" userId="28b2cc11ad2aa403" providerId="LiveId" clId="{42BFBCBB-A777-4ADE-AE8C-FD0D13A46C60}" dt="2022-09-25T17:45:24.726" v="4584" actId="1076"/>
          <ac:spMkLst>
            <pc:docMk/>
            <pc:sldMk cId="3767259580" sldId="295"/>
            <ac:spMk id="8" creationId="{CC481A80-2AF3-8BE0-EAAC-E17F2C0C327D}"/>
          </ac:spMkLst>
        </pc:spChg>
        <pc:spChg chg="add">
          <ac:chgData name="Vendula Smolíková" userId="28b2cc11ad2aa403" providerId="LiveId" clId="{42BFBCBB-A777-4ADE-AE8C-FD0D13A46C60}" dt="2022-09-25T16:44:53.930" v="3349" actId="26606"/>
          <ac:spMkLst>
            <pc:docMk/>
            <pc:sldMk cId="3767259580" sldId="295"/>
            <ac:spMk id="9" creationId="{43C823D3-D619-407C-89E0-C6F6B1E7A42A}"/>
          </ac:spMkLst>
        </pc:spChg>
        <pc:spChg chg="add del mod">
          <ac:chgData name="Vendula Smolíková" userId="28b2cc11ad2aa403" providerId="LiveId" clId="{42BFBCBB-A777-4ADE-AE8C-FD0D13A46C60}" dt="2022-09-25T16:59:58.566" v="3437"/>
          <ac:spMkLst>
            <pc:docMk/>
            <pc:sldMk cId="3767259580" sldId="295"/>
            <ac:spMk id="10" creationId="{8A59C156-E382-D8D4-824C-3AAD22D1E716}"/>
          </ac:spMkLst>
        </pc:spChg>
        <pc:spChg chg="add">
          <ac:chgData name="Vendula Smolíková" userId="28b2cc11ad2aa403" providerId="LiveId" clId="{42BFBCBB-A777-4ADE-AE8C-FD0D13A46C60}" dt="2022-09-25T16:44:53.930" v="3349" actId="26606"/>
          <ac:spMkLst>
            <pc:docMk/>
            <pc:sldMk cId="3767259580" sldId="295"/>
            <ac:spMk id="11" creationId="{047F8E3E-2FFA-4A0F-B3C7-E57ADDCFB415}"/>
          </ac:spMkLst>
        </pc:spChg>
        <pc:spChg chg="add del mod">
          <ac:chgData name="Vendula Smolíková" userId="28b2cc11ad2aa403" providerId="LiveId" clId="{42BFBCBB-A777-4ADE-AE8C-FD0D13A46C60}" dt="2022-09-25T16:59:58.566" v="3437"/>
          <ac:spMkLst>
            <pc:docMk/>
            <pc:sldMk cId="3767259580" sldId="295"/>
            <ac:spMk id="12" creationId="{358EB70C-8699-65B2-0D2C-6F960C5C0BBC}"/>
          </ac:spMkLst>
        </pc:spChg>
        <pc:spChg chg="add del mod">
          <ac:chgData name="Vendula Smolíková" userId="28b2cc11ad2aa403" providerId="LiveId" clId="{42BFBCBB-A777-4ADE-AE8C-FD0D13A46C60}" dt="2022-09-25T16:59:58.566" v="3437"/>
          <ac:spMkLst>
            <pc:docMk/>
            <pc:sldMk cId="3767259580" sldId="295"/>
            <ac:spMk id="18" creationId="{293C23B1-21A2-0C76-D38E-ECFFB88417D3}"/>
          </ac:spMkLst>
        </pc:spChg>
        <pc:spChg chg="add del mod">
          <ac:chgData name="Vendula Smolíková" userId="28b2cc11ad2aa403" providerId="LiveId" clId="{42BFBCBB-A777-4ADE-AE8C-FD0D13A46C60}" dt="2022-09-25T17:00:02.926" v="3439"/>
          <ac:spMkLst>
            <pc:docMk/>
            <pc:sldMk cId="3767259580" sldId="295"/>
            <ac:spMk id="25" creationId="{F4CB61FE-1BF7-3F96-2CF1-736FB89E3E46}"/>
          </ac:spMkLst>
        </pc:spChg>
        <pc:spChg chg="add del mod">
          <ac:chgData name="Vendula Smolíková" userId="28b2cc11ad2aa403" providerId="LiveId" clId="{42BFBCBB-A777-4ADE-AE8C-FD0D13A46C60}" dt="2022-09-25T17:00:02.926" v="3439"/>
          <ac:spMkLst>
            <pc:docMk/>
            <pc:sldMk cId="3767259580" sldId="295"/>
            <ac:spMk id="26" creationId="{CD9399D6-97FD-0009-D32B-8545D3C65F81}"/>
          </ac:spMkLst>
        </pc:spChg>
        <pc:spChg chg="add del mod">
          <ac:chgData name="Vendula Smolíková" userId="28b2cc11ad2aa403" providerId="LiveId" clId="{42BFBCBB-A777-4ADE-AE8C-FD0D13A46C60}" dt="2022-09-25T17:00:02.926" v="3439"/>
          <ac:spMkLst>
            <pc:docMk/>
            <pc:sldMk cId="3767259580" sldId="295"/>
            <ac:spMk id="27" creationId="{468C780F-D6A3-1DEC-DE43-8451E310EBA4}"/>
          </ac:spMkLst>
        </pc:spChg>
        <pc:spChg chg="add mod">
          <ac:chgData name="Vendula Smolíková" userId="28b2cc11ad2aa403" providerId="LiveId" clId="{42BFBCBB-A777-4ADE-AE8C-FD0D13A46C60}" dt="2022-09-25T17:14:49.043" v="3578" actId="1076"/>
          <ac:spMkLst>
            <pc:docMk/>
            <pc:sldMk cId="3767259580" sldId="295"/>
            <ac:spMk id="29" creationId="{3E6747A4-3EFA-F568-BDBF-422F470E29CC}"/>
          </ac:spMkLst>
        </pc:spChg>
        <pc:spChg chg="add mod">
          <ac:chgData name="Vendula Smolíková" userId="28b2cc11ad2aa403" providerId="LiveId" clId="{42BFBCBB-A777-4ADE-AE8C-FD0D13A46C60}" dt="2022-09-25T17:03:52.343" v="3489" actId="1035"/>
          <ac:spMkLst>
            <pc:docMk/>
            <pc:sldMk cId="3767259580" sldId="295"/>
            <ac:spMk id="30" creationId="{775E55ED-65F0-31DB-CB39-AFF2A29F6FA5}"/>
          </ac:spMkLst>
        </pc:spChg>
        <pc:spChg chg="add mod">
          <ac:chgData name="Vendula Smolíková" userId="28b2cc11ad2aa403" providerId="LiveId" clId="{42BFBCBB-A777-4ADE-AE8C-FD0D13A46C60}" dt="2022-09-25T17:16:06.091" v="3670" actId="20577"/>
          <ac:spMkLst>
            <pc:docMk/>
            <pc:sldMk cId="3767259580" sldId="295"/>
            <ac:spMk id="31" creationId="{A9787360-8D4C-BCDD-F132-3BC934F15A13}"/>
          </ac:spMkLst>
        </pc:spChg>
        <pc:spChg chg="add mod">
          <ac:chgData name="Vendula Smolíková" userId="28b2cc11ad2aa403" providerId="LiveId" clId="{42BFBCBB-A777-4ADE-AE8C-FD0D13A46C60}" dt="2022-09-25T17:04:00.328" v="3491" actId="113"/>
          <ac:spMkLst>
            <pc:docMk/>
            <pc:sldMk cId="3767259580" sldId="295"/>
            <ac:spMk id="33" creationId="{83940874-B0D7-15A4-D9C7-CEEFE03E024D}"/>
          </ac:spMkLst>
        </pc:spChg>
        <pc:spChg chg="add mod">
          <ac:chgData name="Vendula Smolíková" userId="28b2cc11ad2aa403" providerId="LiveId" clId="{42BFBCBB-A777-4ADE-AE8C-FD0D13A46C60}" dt="2022-09-25T17:15:02.870" v="3581" actId="1076"/>
          <ac:spMkLst>
            <pc:docMk/>
            <pc:sldMk cId="3767259580" sldId="295"/>
            <ac:spMk id="34" creationId="{B0773B4D-C2EB-AD14-C4FE-21577EEFD182}"/>
          </ac:spMkLst>
        </pc:spChg>
        <pc:spChg chg="mod">
          <ac:chgData name="Vendula Smolíková" userId="28b2cc11ad2aa403" providerId="LiveId" clId="{42BFBCBB-A777-4ADE-AE8C-FD0D13A46C60}" dt="2022-09-25T17:14:51.745" v="3579" actId="1076"/>
          <ac:spMkLst>
            <pc:docMk/>
            <pc:sldMk cId="3767259580" sldId="295"/>
            <ac:spMk id="37" creationId="{C1DDBE90-576D-21B4-7E40-22E9BF252268}"/>
          </ac:spMkLst>
        </pc:spChg>
        <pc:spChg chg="mod">
          <ac:chgData name="Vendula Smolíková" userId="28b2cc11ad2aa403" providerId="LiveId" clId="{42BFBCBB-A777-4ADE-AE8C-FD0D13A46C60}" dt="2022-09-25T17:14:57.136" v="3580" actId="1076"/>
          <ac:spMkLst>
            <pc:docMk/>
            <pc:sldMk cId="3767259580" sldId="295"/>
            <ac:spMk id="38" creationId="{9D7B2A22-69CD-A322-391B-6AB823287E06}"/>
          </ac:spMkLst>
        </pc:spChg>
        <pc:grpChg chg="add">
          <ac:chgData name="Vendula Smolíková" userId="28b2cc11ad2aa403" providerId="LiveId" clId="{42BFBCBB-A777-4ADE-AE8C-FD0D13A46C60}" dt="2022-09-25T16:44:53.930" v="3349" actId="26606"/>
          <ac:grpSpMkLst>
            <pc:docMk/>
            <pc:sldMk cId="3767259580" sldId="295"/>
            <ac:grpSpMk id="13" creationId="{33D939F1-7ABE-4D0E-946A-43F37F556AFD}"/>
          </ac:grpSpMkLst>
        </pc:grpChg>
        <pc:grpChg chg="add">
          <ac:chgData name="Vendula Smolíková" userId="28b2cc11ad2aa403" providerId="LiveId" clId="{42BFBCBB-A777-4ADE-AE8C-FD0D13A46C60}" dt="2022-09-25T16:44:53.930" v="3349" actId="26606"/>
          <ac:grpSpMkLst>
            <pc:docMk/>
            <pc:sldMk cId="3767259580" sldId="295"/>
            <ac:grpSpMk id="19" creationId="{9DB3963A-4187-4A72-9DA4-CA6BADE22931}"/>
          </ac:grpSpMkLst>
        </pc:grpChg>
        <pc:grpChg chg="add mod">
          <ac:chgData name="Vendula Smolíková" userId="28b2cc11ad2aa403" providerId="LiveId" clId="{42BFBCBB-A777-4ADE-AE8C-FD0D13A46C60}" dt="2022-09-25T17:14:42.935" v="3577" actId="1076"/>
          <ac:grpSpMkLst>
            <pc:docMk/>
            <pc:sldMk cId="3767259580" sldId="295"/>
            <ac:grpSpMk id="35" creationId="{61B1BF42-0E5D-2EF7-85C2-5B5865120348}"/>
          </ac:grpSpMkLst>
        </pc:grpChg>
        <pc:graphicFrameChg chg="add del mod">
          <ac:chgData name="Vendula Smolíková" userId="28b2cc11ad2aa403" providerId="LiveId" clId="{42BFBCBB-A777-4ADE-AE8C-FD0D13A46C60}" dt="2022-09-25T16:59:58.566" v="3437"/>
          <ac:graphicFrameMkLst>
            <pc:docMk/>
            <pc:sldMk cId="3767259580" sldId="295"/>
            <ac:graphicFrameMk id="24" creationId="{AA631FB4-283F-9DEB-D78B-D1E85E251368}"/>
          </ac:graphicFrameMkLst>
        </pc:graphicFrameChg>
        <pc:graphicFrameChg chg="add del mod">
          <ac:chgData name="Vendula Smolíková" userId="28b2cc11ad2aa403" providerId="LiveId" clId="{42BFBCBB-A777-4ADE-AE8C-FD0D13A46C60}" dt="2022-09-25T17:00:02.926" v="3439"/>
          <ac:graphicFrameMkLst>
            <pc:docMk/>
            <pc:sldMk cId="3767259580" sldId="295"/>
            <ac:graphicFrameMk id="28" creationId="{1C56F9F5-5A1F-B1B7-89C2-DC83B76A5798}"/>
          </ac:graphicFrameMkLst>
        </pc:graphicFrameChg>
        <pc:graphicFrameChg chg="add mod">
          <ac:chgData name="Vendula Smolíková" userId="28b2cc11ad2aa403" providerId="LiveId" clId="{42BFBCBB-A777-4ADE-AE8C-FD0D13A46C60}" dt="2022-09-25T18:08:24.909" v="4858"/>
          <ac:graphicFrameMkLst>
            <pc:docMk/>
            <pc:sldMk cId="3767259580" sldId="295"/>
            <ac:graphicFrameMk id="32" creationId="{CE11A0F6-A344-24F5-3A04-4A6972015412}"/>
          </ac:graphicFrameMkLst>
        </pc:graphicFrameChg>
        <pc:graphicFrameChg chg="mod">
          <ac:chgData name="Vendula Smolíková" userId="28b2cc11ad2aa403" providerId="LiveId" clId="{42BFBCBB-A777-4ADE-AE8C-FD0D13A46C60}" dt="2022-09-25T18:08:20.030" v="4857"/>
          <ac:graphicFrameMkLst>
            <pc:docMk/>
            <pc:sldMk cId="3767259580" sldId="295"/>
            <ac:graphicFrameMk id="36" creationId="{7FFF5A40-110E-A7CF-4830-F72D39F9C016}"/>
          </ac:graphicFrameMkLst>
        </pc:graphicFrameChg>
        <pc:picChg chg="add mod">
          <ac:chgData name="Vendula Smolíková" userId="28b2cc11ad2aa403" providerId="LiveId" clId="{42BFBCBB-A777-4ADE-AE8C-FD0D13A46C60}" dt="2022-09-25T17:45:24.726" v="4584" actId="1076"/>
          <ac:picMkLst>
            <pc:docMk/>
            <pc:sldMk cId="3767259580" sldId="295"/>
            <ac:picMk id="6" creationId="{C988D4D3-8CA3-10DA-C1F3-18B9C1B800AB}"/>
          </ac:picMkLst>
        </pc:picChg>
        <pc:picChg chg="add mod">
          <ac:chgData name="Vendula Smolíková" userId="28b2cc11ad2aa403" providerId="LiveId" clId="{42BFBCBB-A777-4ADE-AE8C-FD0D13A46C60}" dt="2022-09-25T17:45:24.726" v="4584" actId="1076"/>
          <ac:picMkLst>
            <pc:docMk/>
            <pc:sldMk cId="3767259580" sldId="295"/>
            <ac:picMk id="7" creationId="{9FF2B0E9-6E71-F94A-52A4-28CD81A05AA2}"/>
          </ac:picMkLst>
        </pc:picChg>
      </pc:sldChg>
      <pc:sldChg chg="addSp delSp modSp new mod ord setBg">
        <pc:chgData name="Vendula Smolíková" userId="28b2cc11ad2aa403" providerId="LiveId" clId="{42BFBCBB-A777-4ADE-AE8C-FD0D13A46C60}" dt="2022-09-25T17:31:35.574" v="4152" actId="20577"/>
        <pc:sldMkLst>
          <pc:docMk/>
          <pc:sldMk cId="1541371999" sldId="296"/>
        </pc:sldMkLst>
        <pc:spChg chg="del">
          <ac:chgData name="Vendula Smolíková" userId="28b2cc11ad2aa403" providerId="LiveId" clId="{42BFBCBB-A777-4ADE-AE8C-FD0D13A46C60}" dt="2022-09-25T17:16:39.363" v="3673" actId="478"/>
          <ac:spMkLst>
            <pc:docMk/>
            <pc:sldMk cId="1541371999" sldId="296"/>
            <ac:spMk id="2" creationId="{37276C7A-60E8-0288-C5DB-3F2A3CC198EB}"/>
          </ac:spMkLst>
        </pc:spChg>
        <pc:spChg chg="del mod">
          <ac:chgData name="Vendula Smolíková" userId="28b2cc11ad2aa403" providerId="LiveId" clId="{42BFBCBB-A777-4ADE-AE8C-FD0D13A46C60}" dt="2022-09-25T17:17:10.766" v="3703" actId="478"/>
          <ac:spMkLst>
            <pc:docMk/>
            <pc:sldMk cId="1541371999" sldId="296"/>
            <ac:spMk id="3" creationId="{BD6C105B-592C-86B5-4357-E36C6D0C17CC}"/>
          </ac:spMkLst>
        </pc:spChg>
        <pc:spChg chg="mod">
          <ac:chgData name="Vendula Smolíková" userId="28b2cc11ad2aa403" providerId="LiveId" clId="{42BFBCBB-A777-4ADE-AE8C-FD0D13A46C60}" dt="2022-09-25T17:17:08.671" v="3702" actId="26606"/>
          <ac:spMkLst>
            <pc:docMk/>
            <pc:sldMk cId="1541371999" sldId="296"/>
            <ac:spMk id="4" creationId="{43213AA8-25EE-624A-EC5B-83A520FC1556}"/>
          </ac:spMkLst>
        </pc:spChg>
        <pc:spChg chg="add del mod ord">
          <ac:chgData name="Vendula Smolíková" userId="28b2cc11ad2aa403" providerId="LiveId" clId="{42BFBCBB-A777-4ADE-AE8C-FD0D13A46C60}" dt="2022-09-25T17:17:13.313" v="3704" actId="478"/>
          <ac:spMkLst>
            <pc:docMk/>
            <pc:sldMk cId="1541371999" sldId="296"/>
            <ac:spMk id="5" creationId="{79476115-528B-7379-E8AC-79627561DB53}"/>
          </ac:spMkLst>
        </pc:spChg>
        <pc:spChg chg="add mod">
          <ac:chgData name="Vendula Smolíková" userId="28b2cc11ad2aa403" providerId="LiveId" clId="{42BFBCBB-A777-4ADE-AE8C-FD0D13A46C60}" dt="2022-09-25T17:23:28.207" v="3971" actId="20577"/>
          <ac:spMkLst>
            <pc:docMk/>
            <pc:sldMk cId="1541371999" sldId="296"/>
            <ac:spMk id="6" creationId="{CC3BD5AA-5356-AD46-819D-2ABE59E983AE}"/>
          </ac:spMkLst>
        </pc:spChg>
        <pc:spChg chg="add mod">
          <ac:chgData name="Vendula Smolíková" userId="28b2cc11ad2aa403" providerId="LiveId" clId="{42BFBCBB-A777-4ADE-AE8C-FD0D13A46C60}" dt="2022-09-25T17:31:35.574" v="4152" actId="20577"/>
          <ac:spMkLst>
            <pc:docMk/>
            <pc:sldMk cId="1541371999" sldId="296"/>
            <ac:spMk id="7" creationId="{BC674712-AA03-5B69-5130-0A102724F1C9}"/>
          </ac:spMkLst>
        </pc:spChg>
        <pc:spChg chg="add">
          <ac:chgData name="Vendula Smolíková" userId="28b2cc11ad2aa403" providerId="LiveId" clId="{42BFBCBB-A777-4ADE-AE8C-FD0D13A46C60}" dt="2022-09-25T17:17:08.671" v="3702" actId="26606"/>
          <ac:spMkLst>
            <pc:docMk/>
            <pc:sldMk cId="1541371999" sldId="296"/>
            <ac:spMk id="10" creationId="{FA3C7DEA-BCC2-4295-8850-147993296189}"/>
          </ac:spMkLst>
        </pc:spChg>
        <pc:spChg chg="add">
          <ac:chgData name="Vendula Smolíková" userId="28b2cc11ad2aa403" providerId="LiveId" clId="{42BFBCBB-A777-4ADE-AE8C-FD0D13A46C60}" dt="2022-09-25T17:17:08.671" v="3702" actId="26606"/>
          <ac:spMkLst>
            <pc:docMk/>
            <pc:sldMk cId="1541371999" sldId="296"/>
            <ac:spMk id="12" creationId="{C289949D-B9F6-468A-86FE-2694DC5AE773}"/>
          </ac:spMkLst>
        </pc:spChg>
        <pc:spChg chg="add del mod">
          <ac:chgData name="Vendula Smolíková" userId="28b2cc11ad2aa403" providerId="LiveId" clId="{42BFBCBB-A777-4ADE-AE8C-FD0D13A46C60}" dt="2022-09-25T17:23:33.986" v="3974" actId="478"/>
          <ac:spMkLst>
            <pc:docMk/>
            <pc:sldMk cId="1541371999" sldId="296"/>
            <ac:spMk id="22" creationId="{4678841F-A7A6-37FC-2CE4-14EA831425E8}"/>
          </ac:spMkLst>
        </pc:spChg>
        <pc:grpChg chg="add del mod">
          <ac:chgData name="Vendula Smolíková" userId="28b2cc11ad2aa403" providerId="LiveId" clId="{42BFBCBB-A777-4ADE-AE8C-FD0D13A46C60}" dt="2022-09-25T17:23:32.364" v="3972" actId="478"/>
          <ac:grpSpMkLst>
            <pc:docMk/>
            <pc:sldMk cId="1541371999" sldId="296"/>
            <ac:grpSpMk id="8" creationId="{D60DBEE6-2104-EA3A-111D-899824256FAC}"/>
          </ac:grpSpMkLst>
        </pc:grpChg>
        <pc:grpChg chg="add">
          <ac:chgData name="Vendula Smolíková" userId="28b2cc11ad2aa403" providerId="LiveId" clId="{42BFBCBB-A777-4ADE-AE8C-FD0D13A46C60}" dt="2022-09-25T17:17:08.671" v="3702" actId="26606"/>
          <ac:grpSpMkLst>
            <pc:docMk/>
            <pc:sldMk cId="1541371999" sldId="296"/>
            <ac:grpSpMk id="14" creationId="{E4DF0958-0C87-4C28-9554-2FADC788C2B1}"/>
          </ac:grpSpMkLst>
        </pc:grpChg>
        <pc:graphicFrameChg chg="add mod">
          <ac:chgData name="Vendula Smolíková" userId="28b2cc11ad2aa403" providerId="LiveId" clId="{42BFBCBB-A777-4ADE-AE8C-FD0D13A46C60}" dt="2022-09-25T17:30:40.278" v="4127" actId="14100"/>
          <ac:graphicFrameMkLst>
            <pc:docMk/>
            <pc:sldMk cId="1541371999" sldId="296"/>
            <ac:graphicFrameMk id="23" creationId="{6743EC6E-82C3-97C9-41AB-9EA7C93CEC34}"/>
          </ac:graphicFrameMkLst>
        </pc:graphicFrameChg>
        <pc:graphicFrameChg chg="add mod">
          <ac:chgData name="Vendula Smolíková" userId="28b2cc11ad2aa403" providerId="LiveId" clId="{42BFBCBB-A777-4ADE-AE8C-FD0D13A46C60}" dt="2022-09-25T17:30:40.278" v="4127" actId="14100"/>
          <ac:graphicFrameMkLst>
            <pc:docMk/>
            <pc:sldMk cId="1541371999" sldId="296"/>
            <ac:graphicFrameMk id="24" creationId="{3B42FD6B-33C8-3459-CE5A-8F8693B5CAE8}"/>
          </ac:graphicFrameMkLst>
        </pc:graphicFrameChg>
        <pc:graphicFrameChg chg="add mod">
          <ac:chgData name="Vendula Smolíková" userId="28b2cc11ad2aa403" providerId="LiveId" clId="{42BFBCBB-A777-4ADE-AE8C-FD0D13A46C60}" dt="2022-09-25T17:30:40.278" v="4127" actId="14100"/>
          <ac:graphicFrameMkLst>
            <pc:docMk/>
            <pc:sldMk cId="1541371999" sldId="296"/>
            <ac:graphicFrameMk id="25" creationId="{1AEEBF14-3A93-A334-0710-5AC17FBD3B50}"/>
          </ac:graphicFrameMkLst>
        </pc:graphicFrameChg>
        <pc:picChg chg="mod">
          <ac:chgData name="Vendula Smolíková" userId="28b2cc11ad2aa403" providerId="LiveId" clId="{42BFBCBB-A777-4ADE-AE8C-FD0D13A46C60}" dt="2022-09-25T17:20:29.318" v="3840"/>
          <ac:picMkLst>
            <pc:docMk/>
            <pc:sldMk cId="1541371999" sldId="296"/>
            <ac:picMk id="9" creationId="{3FD2C646-4CBF-32FF-E95A-49404B5A3FB9}"/>
          </ac:picMkLst>
        </pc:picChg>
        <pc:picChg chg="mod">
          <ac:chgData name="Vendula Smolíková" userId="28b2cc11ad2aa403" providerId="LiveId" clId="{42BFBCBB-A777-4ADE-AE8C-FD0D13A46C60}" dt="2022-09-25T17:20:29.318" v="3840"/>
          <ac:picMkLst>
            <pc:docMk/>
            <pc:sldMk cId="1541371999" sldId="296"/>
            <ac:picMk id="11" creationId="{6E6EE706-8892-4F2C-DFD6-ADB616472DE5}"/>
          </ac:picMkLst>
        </pc:picChg>
        <pc:picChg chg="mod">
          <ac:chgData name="Vendula Smolíková" userId="28b2cc11ad2aa403" providerId="LiveId" clId="{42BFBCBB-A777-4ADE-AE8C-FD0D13A46C60}" dt="2022-09-25T17:20:29.318" v="3840"/>
          <ac:picMkLst>
            <pc:docMk/>
            <pc:sldMk cId="1541371999" sldId="296"/>
            <ac:picMk id="13" creationId="{58CDD2CA-731E-7667-8335-DE5B59F8E7B0}"/>
          </ac:picMkLst>
        </pc:picChg>
        <pc:picChg chg="mod">
          <ac:chgData name="Vendula Smolíková" userId="28b2cc11ad2aa403" providerId="LiveId" clId="{42BFBCBB-A777-4ADE-AE8C-FD0D13A46C60}" dt="2022-09-25T17:20:29.318" v="3840"/>
          <ac:picMkLst>
            <pc:docMk/>
            <pc:sldMk cId="1541371999" sldId="296"/>
            <ac:picMk id="19" creationId="{43AEA2D8-E805-635D-7120-18F840D8D0BB}"/>
          </ac:picMkLst>
        </pc:picChg>
        <pc:picChg chg="mod">
          <ac:chgData name="Vendula Smolíková" userId="28b2cc11ad2aa403" providerId="LiveId" clId="{42BFBCBB-A777-4ADE-AE8C-FD0D13A46C60}" dt="2022-09-25T17:20:29.318" v="3840"/>
          <ac:picMkLst>
            <pc:docMk/>
            <pc:sldMk cId="1541371999" sldId="296"/>
            <ac:picMk id="20" creationId="{CE2366D9-7B01-FC3C-349F-F6ABE983FA8A}"/>
          </ac:picMkLst>
        </pc:picChg>
        <pc:picChg chg="mod">
          <ac:chgData name="Vendula Smolíková" userId="28b2cc11ad2aa403" providerId="LiveId" clId="{42BFBCBB-A777-4ADE-AE8C-FD0D13A46C60}" dt="2022-09-25T17:20:29.318" v="3840"/>
          <ac:picMkLst>
            <pc:docMk/>
            <pc:sldMk cId="1541371999" sldId="296"/>
            <ac:picMk id="21" creationId="{7E836E08-BDC6-8B3C-B14D-79017A615E14}"/>
          </ac:picMkLst>
        </pc:picChg>
      </pc:sldChg>
      <pc:sldChg chg="addSp delSp modSp new del mod setBg">
        <pc:chgData name="Vendula Smolíková" userId="28b2cc11ad2aa403" providerId="LiveId" clId="{42BFBCBB-A777-4ADE-AE8C-FD0D13A46C60}" dt="2022-09-25T17:37:55.690" v="4513" actId="2696"/>
        <pc:sldMkLst>
          <pc:docMk/>
          <pc:sldMk cId="4216726650" sldId="297"/>
        </pc:sldMkLst>
        <pc:spChg chg="del">
          <ac:chgData name="Vendula Smolíková" userId="28b2cc11ad2aa403" providerId="LiveId" clId="{42BFBCBB-A777-4ADE-AE8C-FD0D13A46C60}" dt="2022-09-25T17:31:51.056" v="4154" actId="478"/>
          <ac:spMkLst>
            <pc:docMk/>
            <pc:sldMk cId="4216726650" sldId="297"/>
            <ac:spMk id="2" creationId="{6365ED98-7AD2-B968-2CFE-18A44D3AF189}"/>
          </ac:spMkLst>
        </pc:spChg>
        <pc:spChg chg="del mod">
          <ac:chgData name="Vendula Smolíková" userId="28b2cc11ad2aa403" providerId="LiveId" clId="{42BFBCBB-A777-4ADE-AE8C-FD0D13A46C60}" dt="2022-09-25T17:34:20.211" v="4165" actId="478"/>
          <ac:spMkLst>
            <pc:docMk/>
            <pc:sldMk cId="4216726650" sldId="297"/>
            <ac:spMk id="3" creationId="{6AFC56FD-1260-AFF7-57F6-15F3924AAB59}"/>
          </ac:spMkLst>
        </pc:spChg>
        <pc:spChg chg="mod">
          <ac:chgData name="Vendula Smolíková" userId="28b2cc11ad2aa403" providerId="LiveId" clId="{42BFBCBB-A777-4ADE-AE8C-FD0D13A46C60}" dt="2022-09-25T17:31:56.320" v="4155" actId="26606"/>
          <ac:spMkLst>
            <pc:docMk/>
            <pc:sldMk cId="4216726650" sldId="297"/>
            <ac:spMk id="4" creationId="{0EB7C0A5-3729-0B46-EB2C-AF1FFB77B580}"/>
          </ac:spMkLst>
        </pc:spChg>
        <pc:spChg chg="add mod">
          <ac:chgData name="Vendula Smolíková" userId="28b2cc11ad2aa403" providerId="LiveId" clId="{42BFBCBB-A777-4ADE-AE8C-FD0D13A46C60}" dt="2022-09-25T17:35:00.178" v="4168" actId="20577"/>
          <ac:spMkLst>
            <pc:docMk/>
            <pc:sldMk cId="4216726650" sldId="297"/>
            <ac:spMk id="5" creationId="{B47338F8-D0FD-F918-EFDD-C4FC5A91BB70}"/>
          </ac:spMkLst>
        </pc:spChg>
        <pc:spChg chg="add mod">
          <ac:chgData name="Vendula Smolíková" userId="28b2cc11ad2aa403" providerId="LiveId" clId="{42BFBCBB-A777-4ADE-AE8C-FD0D13A46C60}" dt="2022-09-25T17:37:00.817" v="4512" actId="14100"/>
          <ac:spMkLst>
            <pc:docMk/>
            <pc:sldMk cId="4216726650" sldId="297"/>
            <ac:spMk id="6" creationId="{71812E7B-4CCC-4873-5B0A-94CD12E53F13}"/>
          </ac:spMkLst>
        </pc:spChg>
        <pc:spChg chg="add">
          <ac:chgData name="Vendula Smolíková" userId="28b2cc11ad2aa403" providerId="LiveId" clId="{42BFBCBB-A777-4ADE-AE8C-FD0D13A46C60}" dt="2022-09-25T17:31:56.320" v="4155" actId="26606"/>
          <ac:spMkLst>
            <pc:docMk/>
            <pc:sldMk cId="4216726650" sldId="297"/>
            <ac:spMk id="9" creationId="{4BC99CB9-DDAD-44A2-8A1C-E3AF4E72DF5C}"/>
          </ac:spMkLst>
        </pc:spChg>
        <pc:grpChg chg="add">
          <ac:chgData name="Vendula Smolíková" userId="28b2cc11ad2aa403" providerId="LiveId" clId="{42BFBCBB-A777-4ADE-AE8C-FD0D13A46C60}" dt="2022-09-25T17:31:56.320" v="4155" actId="26606"/>
          <ac:grpSpMkLst>
            <pc:docMk/>
            <pc:sldMk cId="4216726650" sldId="297"/>
            <ac:grpSpMk id="11" creationId="{5C3921CD-DDE5-4B57-8FDF-B37ADE4EDAC7}"/>
          </ac:grpSpMkLst>
        </pc:grpChg>
      </pc:sldChg>
      <pc:sldChg chg="addSp delSp modSp new del mod setBg">
        <pc:chgData name="Vendula Smolíková" userId="28b2cc11ad2aa403" providerId="LiveId" clId="{42BFBCBB-A777-4ADE-AE8C-FD0D13A46C60}" dt="2022-09-25T17:46:05.700" v="4585" actId="2696"/>
        <pc:sldMkLst>
          <pc:docMk/>
          <pc:sldMk cId="4292832702" sldId="297"/>
        </pc:sldMkLst>
        <pc:spChg chg="del mod">
          <ac:chgData name="Vendula Smolíková" userId="28b2cc11ad2aa403" providerId="LiveId" clId="{42BFBCBB-A777-4ADE-AE8C-FD0D13A46C60}" dt="2022-09-25T17:38:10.671" v="4516" actId="478"/>
          <ac:spMkLst>
            <pc:docMk/>
            <pc:sldMk cId="4292832702" sldId="297"/>
            <ac:spMk id="2" creationId="{CE3ABD30-CAB7-68A2-9F03-A8EC932C47BB}"/>
          </ac:spMkLst>
        </pc:spChg>
        <pc:spChg chg="del">
          <ac:chgData name="Vendula Smolíková" userId="28b2cc11ad2aa403" providerId="LiveId" clId="{42BFBCBB-A777-4ADE-AE8C-FD0D13A46C60}" dt="2022-09-25T17:38:08.296" v="4515" actId="26606"/>
          <ac:spMkLst>
            <pc:docMk/>
            <pc:sldMk cId="4292832702" sldId="297"/>
            <ac:spMk id="3" creationId="{7C300935-0D5F-5850-BAE3-1A4927FA5942}"/>
          </ac:spMkLst>
        </pc:spChg>
        <pc:spChg chg="mod">
          <ac:chgData name="Vendula Smolíková" userId="28b2cc11ad2aa403" providerId="LiveId" clId="{42BFBCBB-A777-4ADE-AE8C-FD0D13A46C60}" dt="2022-09-25T17:38:08.296" v="4515" actId="26606"/>
          <ac:spMkLst>
            <pc:docMk/>
            <pc:sldMk cId="4292832702" sldId="297"/>
            <ac:spMk id="4" creationId="{FE30343C-A4F3-F9C9-4425-6C6436FDE2B8}"/>
          </ac:spMkLst>
        </pc:spChg>
        <pc:spChg chg="add mod">
          <ac:chgData name="Vendula Smolíková" userId="28b2cc11ad2aa403" providerId="LiveId" clId="{42BFBCBB-A777-4ADE-AE8C-FD0D13A46C60}" dt="2022-09-25T17:38:15.909" v="4517"/>
          <ac:spMkLst>
            <pc:docMk/>
            <pc:sldMk cId="4292832702" sldId="297"/>
            <ac:spMk id="5" creationId="{29D63753-295F-BC12-5F88-24A3BF6D8431}"/>
          </ac:spMkLst>
        </pc:spChg>
        <pc:spChg chg="add">
          <ac:chgData name="Vendula Smolíková" userId="28b2cc11ad2aa403" providerId="LiveId" clId="{42BFBCBB-A777-4ADE-AE8C-FD0D13A46C60}" dt="2022-09-25T17:38:08.296" v="4515" actId="26606"/>
          <ac:spMkLst>
            <pc:docMk/>
            <pc:sldMk cId="4292832702" sldId="297"/>
            <ac:spMk id="9" creationId="{54A6836E-C603-43CB-9DA7-89D8E3FA3838}"/>
          </ac:spMkLst>
        </pc:spChg>
        <pc:spChg chg="add">
          <ac:chgData name="Vendula Smolíková" userId="28b2cc11ad2aa403" providerId="LiveId" clId="{42BFBCBB-A777-4ADE-AE8C-FD0D13A46C60}" dt="2022-09-25T17:38:08.296" v="4515" actId="26606"/>
          <ac:spMkLst>
            <pc:docMk/>
            <pc:sldMk cId="4292832702" sldId="297"/>
            <ac:spMk id="11" creationId="{296007DD-F9BF-4F0F-B8C6-C514B2841971}"/>
          </ac:spMkLst>
        </pc:spChg>
        <pc:grpChg chg="add">
          <ac:chgData name="Vendula Smolíková" userId="28b2cc11ad2aa403" providerId="LiveId" clId="{42BFBCBB-A777-4ADE-AE8C-FD0D13A46C60}" dt="2022-09-25T17:38:08.296" v="4515" actId="26606"/>
          <ac:grpSpMkLst>
            <pc:docMk/>
            <pc:sldMk cId="4292832702" sldId="297"/>
            <ac:grpSpMk id="13" creationId="{8A0FAFCA-5C96-453B-83B7-A9AEF7F18960}"/>
          </ac:grpSpMkLst>
        </pc:grpChg>
        <pc:grpChg chg="add">
          <ac:chgData name="Vendula Smolíková" userId="28b2cc11ad2aa403" providerId="LiveId" clId="{42BFBCBB-A777-4ADE-AE8C-FD0D13A46C60}" dt="2022-09-25T17:38:08.296" v="4515" actId="26606"/>
          <ac:grpSpMkLst>
            <pc:docMk/>
            <pc:sldMk cId="4292832702" sldId="297"/>
            <ac:grpSpMk id="19" creationId="{CD0398DD-AD75-4E2B-A3C6-35073082A8B4}"/>
          </ac:grpSpMkLst>
        </pc:grpChg>
      </pc:sldChg>
      <pc:sldChg chg="addSp delSp modSp add mod setBg delDesignElem">
        <pc:chgData name="Vendula Smolíková" userId="28b2cc11ad2aa403" providerId="LiveId" clId="{42BFBCBB-A777-4ADE-AE8C-FD0D13A46C60}" dt="2022-09-25T17:46:38.295" v="4645" actId="1076"/>
        <pc:sldMkLst>
          <pc:docMk/>
          <pc:sldMk cId="1857789798" sldId="298"/>
        </pc:sldMkLst>
        <pc:spChg chg="mod">
          <ac:chgData name="Vendula Smolíková" userId="28b2cc11ad2aa403" providerId="LiveId" clId="{42BFBCBB-A777-4ADE-AE8C-FD0D13A46C60}" dt="2022-09-25T17:46:38.295" v="4645" actId="1076"/>
          <ac:spMkLst>
            <pc:docMk/>
            <pc:sldMk cId="1857789798" sldId="298"/>
            <ac:spMk id="2" creationId="{33CB34B4-4B97-7C9F-7F81-56EC2850D420}"/>
          </ac:spMkLst>
        </pc:spChg>
        <pc:spChg chg="add">
          <ac:chgData name="Vendula Smolíková" userId="28b2cc11ad2aa403" providerId="LiveId" clId="{42BFBCBB-A777-4ADE-AE8C-FD0D13A46C60}" dt="2022-09-25T17:38:59.504" v="4537" actId="26606"/>
          <ac:spMkLst>
            <pc:docMk/>
            <pc:sldMk cId="1857789798" sldId="298"/>
            <ac:spMk id="6" creationId="{73A25D70-4A55-4F72-B9C5-A69CDBF4DB42}"/>
          </ac:spMkLst>
        </pc:spChg>
        <pc:spChg chg="add">
          <ac:chgData name="Vendula Smolíková" userId="28b2cc11ad2aa403" providerId="LiveId" clId="{42BFBCBB-A777-4ADE-AE8C-FD0D13A46C60}" dt="2022-09-25T17:38:59.504" v="4537" actId="26606"/>
          <ac:spMkLst>
            <pc:docMk/>
            <pc:sldMk cId="1857789798" sldId="298"/>
            <ac:spMk id="7" creationId="{54957100-6D8B-4161-9F2F-C0A949EC84C4}"/>
          </ac:spMkLst>
        </pc:spChg>
        <pc:spChg chg="add">
          <ac:chgData name="Vendula Smolíková" userId="28b2cc11ad2aa403" providerId="LiveId" clId="{42BFBCBB-A777-4ADE-AE8C-FD0D13A46C60}" dt="2022-09-25T17:38:59.504" v="4537" actId="26606"/>
          <ac:spMkLst>
            <pc:docMk/>
            <pc:sldMk cId="1857789798" sldId="298"/>
            <ac:spMk id="8" creationId="{0BD8B065-EE51-4AE2-A94C-86249998FD7B}"/>
          </ac:spMkLst>
        </pc:spChg>
        <pc:spChg chg="del">
          <ac:chgData name="Vendula Smolíková" userId="28b2cc11ad2aa403" providerId="LiveId" clId="{42BFBCBB-A777-4ADE-AE8C-FD0D13A46C60}" dt="2022-09-25T17:38:50.959" v="4536"/>
          <ac:spMkLst>
            <pc:docMk/>
            <pc:sldMk cId="1857789798" sldId="298"/>
            <ac:spMk id="9" creationId="{73A25D70-4A55-4F72-B9C5-A69CDBF4DB42}"/>
          </ac:spMkLst>
        </pc:spChg>
        <pc:spChg chg="del">
          <ac:chgData name="Vendula Smolíková" userId="28b2cc11ad2aa403" providerId="LiveId" clId="{42BFBCBB-A777-4ADE-AE8C-FD0D13A46C60}" dt="2022-09-25T17:38:50.959" v="4536"/>
          <ac:spMkLst>
            <pc:docMk/>
            <pc:sldMk cId="1857789798" sldId="298"/>
            <ac:spMk id="11" creationId="{54957100-6D8B-4161-9F2F-C0A949EC84C4}"/>
          </ac:spMkLst>
        </pc:spChg>
        <pc:spChg chg="del">
          <ac:chgData name="Vendula Smolíková" userId="28b2cc11ad2aa403" providerId="LiveId" clId="{42BFBCBB-A777-4ADE-AE8C-FD0D13A46C60}" dt="2022-09-25T17:38:50.959" v="4536"/>
          <ac:spMkLst>
            <pc:docMk/>
            <pc:sldMk cId="1857789798" sldId="298"/>
            <ac:spMk id="13" creationId="{0BD8B065-EE51-4AE2-A94C-86249998FD7B}"/>
          </ac:spMkLst>
        </pc:spChg>
        <pc:grpChg chg="add">
          <ac:chgData name="Vendula Smolíková" userId="28b2cc11ad2aa403" providerId="LiveId" clId="{42BFBCBB-A777-4ADE-AE8C-FD0D13A46C60}" dt="2022-09-25T17:38:59.504" v="4537" actId="26606"/>
          <ac:grpSpMkLst>
            <pc:docMk/>
            <pc:sldMk cId="1857789798" sldId="298"/>
            <ac:grpSpMk id="10" creationId="{18999293-B054-4B57-A26F-D04C2BB11338}"/>
          </ac:grpSpMkLst>
        </pc:grpChg>
        <pc:grpChg chg="add">
          <ac:chgData name="Vendula Smolíková" userId="28b2cc11ad2aa403" providerId="LiveId" clId="{42BFBCBB-A777-4ADE-AE8C-FD0D13A46C60}" dt="2022-09-25T17:38:59.504" v="4537" actId="26606"/>
          <ac:grpSpMkLst>
            <pc:docMk/>
            <pc:sldMk cId="1857789798" sldId="298"/>
            <ac:grpSpMk id="12" creationId="{761945C4-D997-42F3-B59A-984CF0066715}"/>
          </ac:grpSpMkLst>
        </pc:grpChg>
        <pc:grpChg chg="del">
          <ac:chgData name="Vendula Smolíková" userId="28b2cc11ad2aa403" providerId="LiveId" clId="{42BFBCBB-A777-4ADE-AE8C-FD0D13A46C60}" dt="2022-09-25T17:38:50.959" v="4536"/>
          <ac:grpSpMkLst>
            <pc:docMk/>
            <pc:sldMk cId="1857789798" sldId="298"/>
            <ac:grpSpMk id="15" creationId="{18999293-B054-4B57-A26F-D04C2BB11338}"/>
          </ac:grpSpMkLst>
        </pc:grpChg>
        <pc:grpChg chg="del">
          <ac:chgData name="Vendula Smolíková" userId="28b2cc11ad2aa403" providerId="LiveId" clId="{42BFBCBB-A777-4ADE-AE8C-FD0D13A46C60}" dt="2022-09-25T17:38:50.959" v="4536"/>
          <ac:grpSpMkLst>
            <pc:docMk/>
            <pc:sldMk cId="1857789798" sldId="298"/>
            <ac:grpSpMk id="21" creationId="{761945C4-D997-42F3-B59A-984CF0066715}"/>
          </ac:grpSpMkLst>
        </pc:grpChg>
      </pc:sldChg>
      <pc:sldChg chg="delSp add del setBg delDesignElem">
        <pc:chgData name="Vendula Smolíková" userId="28b2cc11ad2aa403" providerId="LiveId" clId="{42BFBCBB-A777-4ADE-AE8C-FD0D13A46C60}" dt="2022-09-25T17:38:49.006" v="4534" actId="47"/>
        <pc:sldMkLst>
          <pc:docMk/>
          <pc:sldMk cId="3023027437" sldId="298"/>
        </pc:sldMkLst>
        <pc:spChg chg="del">
          <ac:chgData name="Vendula Smolíková" userId="28b2cc11ad2aa403" providerId="LiveId" clId="{42BFBCBB-A777-4ADE-AE8C-FD0D13A46C60}" dt="2022-09-25T17:38:21.098" v="4519"/>
          <ac:spMkLst>
            <pc:docMk/>
            <pc:sldMk cId="3023027437" sldId="298"/>
            <ac:spMk id="9" creationId="{73A25D70-4A55-4F72-B9C5-A69CDBF4DB42}"/>
          </ac:spMkLst>
        </pc:spChg>
        <pc:spChg chg="del">
          <ac:chgData name="Vendula Smolíková" userId="28b2cc11ad2aa403" providerId="LiveId" clId="{42BFBCBB-A777-4ADE-AE8C-FD0D13A46C60}" dt="2022-09-25T17:38:21.098" v="4519"/>
          <ac:spMkLst>
            <pc:docMk/>
            <pc:sldMk cId="3023027437" sldId="298"/>
            <ac:spMk id="11" creationId="{54957100-6D8B-4161-9F2F-C0A949EC84C4}"/>
          </ac:spMkLst>
        </pc:spChg>
        <pc:spChg chg="del">
          <ac:chgData name="Vendula Smolíková" userId="28b2cc11ad2aa403" providerId="LiveId" clId="{42BFBCBB-A777-4ADE-AE8C-FD0D13A46C60}" dt="2022-09-25T17:38:21.098" v="4519"/>
          <ac:spMkLst>
            <pc:docMk/>
            <pc:sldMk cId="3023027437" sldId="298"/>
            <ac:spMk id="13" creationId="{0BD8B065-EE51-4AE2-A94C-86249998FD7B}"/>
          </ac:spMkLst>
        </pc:spChg>
        <pc:grpChg chg="del">
          <ac:chgData name="Vendula Smolíková" userId="28b2cc11ad2aa403" providerId="LiveId" clId="{42BFBCBB-A777-4ADE-AE8C-FD0D13A46C60}" dt="2022-09-25T17:38:21.098" v="4519"/>
          <ac:grpSpMkLst>
            <pc:docMk/>
            <pc:sldMk cId="3023027437" sldId="298"/>
            <ac:grpSpMk id="15" creationId="{18999293-B054-4B57-A26F-D04C2BB11338}"/>
          </ac:grpSpMkLst>
        </pc:grpChg>
        <pc:grpChg chg="del">
          <ac:chgData name="Vendula Smolíková" userId="28b2cc11ad2aa403" providerId="LiveId" clId="{42BFBCBB-A777-4ADE-AE8C-FD0D13A46C60}" dt="2022-09-25T17:38:21.098" v="4519"/>
          <ac:grpSpMkLst>
            <pc:docMk/>
            <pc:sldMk cId="3023027437" sldId="298"/>
            <ac:grpSpMk id="21" creationId="{761945C4-D997-42F3-B59A-984CF0066715}"/>
          </ac:grpSpMkLst>
        </pc:grpChg>
      </pc:sldChg>
      <pc:sldChg chg="addSp delSp modSp new mod setBg">
        <pc:chgData name="Vendula Smolíková" userId="28b2cc11ad2aa403" providerId="LiveId" clId="{42BFBCBB-A777-4ADE-AE8C-FD0D13A46C60}" dt="2022-09-25T17:57:33.681" v="4840" actId="478"/>
        <pc:sldMkLst>
          <pc:docMk/>
          <pc:sldMk cId="869161225" sldId="299"/>
        </pc:sldMkLst>
        <pc:spChg chg="del mod">
          <ac:chgData name="Vendula Smolíková" userId="28b2cc11ad2aa403" providerId="LiveId" clId="{42BFBCBB-A777-4ADE-AE8C-FD0D13A46C60}" dt="2022-09-25T17:47:32.426" v="4649" actId="478"/>
          <ac:spMkLst>
            <pc:docMk/>
            <pc:sldMk cId="869161225" sldId="299"/>
            <ac:spMk id="2" creationId="{C08BD4F7-7786-0293-C3F6-93D808E1A55E}"/>
          </ac:spMkLst>
        </pc:spChg>
        <pc:spChg chg="del mod">
          <ac:chgData name="Vendula Smolíková" userId="28b2cc11ad2aa403" providerId="LiveId" clId="{42BFBCBB-A777-4ADE-AE8C-FD0D13A46C60}" dt="2022-09-25T17:47:31.426" v="4648" actId="478"/>
          <ac:spMkLst>
            <pc:docMk/>
            <pc:sldMk cId="869161225" sldId="299"/>
            <ac:spMk id="3" creationId="{A835CC41-6610-B193-91CB-7CD49441760C}"/>
          </ac:spMkLst>
        </pc:spChg>
        <pc:spChg chg="mod">
          <ac:chgData name="Vendula Smolíková" userId="28b2cc11ad2aa403" providerId="LiveId" clId="{42BFBCBB-A777-4ADE-AE8C-FD0D13A46C60}" dt="2022-09-25T17:47:28.833" v="4647" actId="26606"/>
          <ac:spMkLst>
            <pc:docMk/>
            <pc:sldMk cId="869161225" sldId="299"/>
            <ac:spMk id="4" creationId="{A29A9ACC-7B32-1960-5CC6-8221D41DC7FA}"/>
          </ac:spMkLst>
        </pc:spChg>
        <pc:spChg chg="add mod">
          <ac:chgData name="Vendula Smolíková" userId="28b2cc11ad2aa403" providerId="LiveId" clId="{42BFBCBB-A777-4ADE-AE8C-FD0D13A46C60}" dt="2022-09-25T17:48:05.235" v="4688" actId="20577"/>
          <ac:spMkLst>
            <pc:docMk/>
            <pc:sldMk cId="869161225" sldId="299"/>
            <ac:spMk id="6" creationId="{15668C4D-9573-01AC-DB25-0F09E6094494}"/>
          </ac:spMkLst>
        </pc:spChg>
        <pc:spChg chg="add mod">
          <ac:chgData name="Vendula Smolíková" userId="28b2cc11ad2aa403" providerId="LiveId" clId="{42BFBCBB-A777-4ADE-AE8C-FD0D13A46C60}" dt="2022-09-25T17:53:40.610" v="4835" actId="20577"/>
          <ac:spMkLst>
            <pc:docMk/>
            <pc:sldMk cId="869161225" sldId="299"/>
            <ac:spMk id="7" creationId="{5496D1DA-D004-805C-6752-D7BDE1D67A01}"/>
          </ac:spMkLst>
        </pc:spChg>
        <pc:spChg chg="add">
          <ac:chgData name="Vendula Smolíková" userId="28b2cc11ad2aa403" providerId="LiveId" clId="{42BFBCBB-A777-4ADE-AE8C-FD0D13A46C60}" dt="2022-09-25T17:47:28.833" v="4647" actId="26606"/>
          <ac:spMkLst>
            <pc:docMk/>
            <pc:sldMk cId="869161225" sldId="299"/>
            <ac:spMk id="9" creationId="{18873D23-2DCF-4B31-A009-95721C06E8E1}"/>
          </ac:spMkLst>
        </pc:spChg>
        <pc:spChg chg="add">
          <ac:chgData name="Vendula Smolíková" userId="28b2cc11ad2aa403" providerId="LiveId" clId="{42BFBCBB-A777-4ADE-AE8C-FD0D13A46C60}" dt="2022-09-25T17:47:28.833" v="4647" actId="26606"/>
          <ac:spMkLst>
            <pc:docMk/>
            <pc:sldMk cId="869161225" sldId="299"/>
            <ac:spMk id="11" creationId="{C13EF075-D4EF-4929-ADBC-91B27DA19955}"/>
          </ac:spMkLst>
        </pc:spChg>
        <pc:grpChg chg="add">
          <ac:chgData name="Vendula Smolíková" userId="28b2cc11ad2aa403" providerId="LiveId" clId="{42BFBCBB-A777-4ADE-AE8C-FD0D13A46C60}" dt="2022-09-25T17:47:28.833" v="4647" actId="26606"/>
          <ac:grpSpMkLst>
            <pc:docMk/>
            <pc:sldMk cId="869161225" sldId="299"/>
            <ac:grpSpMk id="13" creationId="{DAA26DFA-AAB2-4973-9C17-16D587C7B198}"/>
          </ac:grpSpMkLst>
        </pc:grpChg>
        <pc:picChg chg="add del mod">
          <ac:chgData name="Vendula Smolíková" userId="28b2cc11ad2aa403" providerId="LiveId" clId="{42BFBCBB-A777-4ADE-AE8C-FD0D13A46C60}" dt="2022-09-25T17:57:33.681" v="4840" actId="478"/>
          <ac:picMkLst>
            <pc:docMk/>
            <pc:sldMk cId="869161225" sldId="299"/>
            <ac:picMk id="5" creationId="{534F3230-7601-81F2-7440-8F43BA7E18C9}"/>
          </ac:picMkLst>
        </pc:picChg>
      </pc:sldChg>
      <pc:sldChg chg="addSp modSp new mod">
        <pc:chgData name="Vendula Smolíková" userId="28b2cc11ad2aa403" providerId="LiveId" clId="{42BFBCBB-A777-4ADE-AE8C-FD0D13A46C60}" dt="2022-09-25T17:57:59.775" v="4845" actId="1076"/>
        <pc:sldMkLst>
          <pc:docMk/>
          <pc:sldMk cId="3397092980" sldId="300"/>
        </pc:sldMkLst>
        <pc:picChg chg="add mod">
          <ac:chgData name="Vendula Smolíková" userId="28b2cc11ad2aa403" providerId="LiveId" clId="{42BFBCBB-A777-4ADE-AE8C-FD0D13A46C60}" dt="2022-09-25T17:57:29.839" v="4839"/>
          <ac:picMkLst>
            <pc:docMk/>
            <pc:sldMk cId="3397092980" sldId="300"/>
            <ac:picMk id="5" creationId="{C8B3E571-8690-3690-1738-0872188542D8}"/>
          </ac:picMkLst>
        </pc:picChg>
        <pc:picChg chg="add mod">
          <ac:chgData name="Vendula Smolíková" userId="28b2cc11ad2aa403" providerId="LiveId" clId="{42BFBCBB-A777-4ADE-AE8C-FD0D13A46C60}" dt="2022-09-25T17:57:59.775" v="4845" actId="1076"/>
          <ac:picMkLst>
            <pc:docMk/>
            <pc:sldMk cId="3397092980" sldId="300"/>
            <ac:picMk id="6" creationId="{D55331BE-8C73-3644-069C-F5A114991057}"/>
          </ac:picMkLst>
        </pc:picChg>
      </pc:sldChg>
      <pc:sldChg chg="new">
        <pc:chgData name="Vendula Smolíková" userId="28b2cc11ad2aa403" providerId="LiveId" clId="{42BFBCBB-A777-4ADE-AE8C-FD0D13A46C60}" dt="2022-09-25T18:12:10.132" v="4860" actId="680"/>
        <pc:sldMkLst>
          <pc:docMk/>
          <pc:sldMk cId="769911821" sldId="301"/>
        </pc:sldMkLst>
      </pc:sldChg>
      <pc:sldChg chg="addSp delSp modSp add mod setBg delDesignElem">
        <pc:chgData name="Vendula Smolíková" userId="28b2cc11ad2aa403" providerId="LiveId" clId="{42BFBCBB-A777-4ADE-AE8C-FD0D13A46C60}" dt="2022-09-25T18:12:34.839" v="4890" actId="20577"/>
        <pc:sldMkLst>
          <pc:docMk/>
          <pc:sldMk cId="391515567" sldId="302"/>
        </pc:sldMkLst>
        <pc:spChg chg="mod">
          <ac:chgData name="Vendula Smolíková" userId="28b2cc11ad2aa403" providerId="LiveId" clId="{42BFBCBB-A777-4ADE-AE8C-FD0D13A46C60}" dt="2022-09-25T18:12:34.839" v="4890" actId="20577"/>
          <ac:spMkLst>
            <pc:docMk/>
            <pc:sldMk cId="391515567" sldId="302"/>
            <ac:spMk id="2" creationId="{33CB34B4-4B97-7C9F-7F81-56EC2850D420}"/>
          </ac:spMkLst>
        </pc:spChg>
        <pc:spChg chg="del">
          <ac:chgData name="Vendula Smolíková" userId="28b2cc11ad2aa403" providerId="LiveId" clId="{42BFBCBB-A777-4ADE-AE8C-FD0D13A46C60}" dt="2022-09-25T18:12:14.867" v="4862"/>
          <ac:spMkLst>
            <pc:docMk/>
            <pc:sldMk cId="391515567" sldId="302"/>
            <ac:spMk id="6" creationId="{73A25D70-4A55-4F72-B9C5-A69CDBF4DB42}"/>
          </ac:spMkLst>
        </pc:spChg>
        <pc:spChg chg="del">
          <ac:chgData name="Vendula Smolíková" userId="28b2cc11ad2aa403" providerId="LiveId" clId="{42BFBCBB-A777-4ADE-AE8C-FD0D13A46C60}" dt="2022-09-25T18:12:14.867" v="4862"/>
          <ac:spMkLst>
            <pc:docMk/>
            <pc:sldMk cId="391515567" sldId="302"/>
            <ac:spMk id="7" creationId="{54957100-6D8B-4161-9F2F-C0A949EC84C4}"/>
          </ac:spMkLst>
        </pc:spChg>
        <pc:spChg chg="del">
          <ac:chgData name="Vendula Smolíková" userId="28b2cc11ad2aa403" providerId="LiveId" clId="{42BFBCBB-A777-4ADE-AE8C-FD0D13A46C60}" dt="2022-09-25T18:12:14.867" v="4862"/>
          <ac:spMkLst>
            <pc:docMk/>
            <pc:sldMk cId="391515567" sldId="302"/>
            <ac:spMk id="8" creationId="{0BD8B065-EE51-4AE2-A94C-86249998FD7B}"/>
          </ac:spMkLst>
        </pc:spChg>
        <pc:spChg chg="add">
          <ac:chgData name="Vendula Smolíková" userId="28b2cc11ad2aa403" providerId="LiveId" clId="{42BFBCBB-A777-4ADE-AE8C-FD0D13A46C60}" dt="2022-09-25T18:12:20.851" v="4863" actId="26606"/>
          <ac:spMkLst>
            <pc:docMk/>
            <pc:sldMk cId="391515567" sldId="302"/>
            <ac:spMk id="9" creationId="{A8DB9CD9-59B1-4D73-BC4C-98796A48EF9B}"/>
          </ac:spMkLst>
        </pc:spChg>
        <pc:spChg chg="add">
          <ac:chgData name="Vendula Smolíková" userId="28b2cc11ad2aa403" providerId="LiveId" clId="{42BFBCBB-A777-4ADE-AE8C-FD0D13A46C60}" dt="2022-09-25T18:12:20.851" v="4863" actId="26606"/>
          <ac:spMkLst>
            <pc:docMk/>
            <pc:sldMk cId="391515567" sldId="302"/>
            <ac:spMk id="11" creationId="{8874A6A9-41FF-4E33-AFA8-F9F81436A59E}"/>
          </ac:spMkLst>
        </pc:spChg>
        <pc:grpChg chg="del">
          <ac:chgData name="Vendula Smolíková" userId="28b2cc11ad2aa403" providerId="LiveId" clId="{42BFBCBB-A777-4ADE-AE8C-FD0D13A46C60}" dt="2022-09-25T18:12:14.867" v="4862"/>
          <ac:grpSpMkLst>
            <pc:docMk/>
            <pc:sldMk cId="391515567" sldId="302"/>
            <ac:grpSpMk id="10" creationId="{18999293-B054-4B57-A26F-D04C2BB11338}"/>
          </ac:grpSpMkLst>
        </pc:grpChg>
        <pc:grpChg chg="del">
          <ac:chgData name="Vendula Smolíková" userId="28b2cc11ad2aa403" providerId="LiveId" clId="{42BFBCBB-A777-4ADE-AE8C-FD0D13A46C60}" dt="2022-09-25T18:12:14.867" v="4862"/>
          <ac:grpSpMkLst>
            <pc:docMk/>
            <pc:sldMk cId="391515567" sldId="302"/>
            <ac:grpSpMk id="12" creationId="{761945C4-D997-42F3-B59A-984CF0066715}"/>
          </ac:grpSpMkLst>
        </pc:grpChg>
        <pc:grpChg chg="add">
          <ac:chgData name="Vendula Smolíková" userId="28b2cc11ad2aa403" providerId="LiveId" clId="{42BFBCBB-A777-4ADE-AE8C-FD0D13A46C60}" dt="2022-09-25T18:12:20.851" v="4863" actId="26606"/>
          <ac:grpSpMkLst>
            <pc:docMk/>
            <pc:sldMk cId="391515567" sldId="302"/>
            <ac:grpSpMk id="13" creationId="{721D730E-1F97-4071-B143-B05E6D2599BC}"/>
          </ac:grpSpMkLst>
        </pc:grpChg>
      </pc:sldChg>
      <pc:sldChg chg="addSp delSp modSp new mod">
        <pc:chgData name="Vendula Smolíková" userId="28b2cc11ad2aa403" providerId="LiveId" clId="{42BFBCBB-A777-4ADE-AE8C-FD0D13A46C60}" dt="2022-09-25T18:14:55.455" v="4962" actId="478"/>
        <pc:sldMkLst>
          <pc:docMk/>
          <pc:sldMk cId="159131562" sldId="303"/>
        </pc:sldMkLst>
        <pc:spChg chg="del mod">
          <ac:chgData name="Vendula Smolíková" userId="28b2cc11ad2aa403" providerId="LiveId" clId="{42BFBCBB-A777-4ADE-AE8C-FD0D13A46C60}" dt="2022-09-25T18:14:51.657" v="4960" actId="478"/>
          <ac:spMkLst>
            <pc:docMk/>
            <pc:sldMk cId="159131562" sldId="303"/>
            <ac:spMk id="2" creationId="{317899E2-B770-A053-687B-82845FE98CB4}"/>
          </ac:spMkLst>
        </pc:spChg>
        <pc:spChg chg="del">
          <ac:chgData name="Vendula Smolíková" userId="28b2cc11ad2aa403" providerId="LiveId" clId="{42BFBCBB-A777-4ADE-AE8C-FD0D13A46C60}" dt="2022-09-25T18:14:55.455" v="4962" actId="478"/>
          <ac:spMkLst>
            <pc:docMk/>
            <pc:sldMk cId="159131562" sldId="303"/>
            <ac:spMk id="3" creationId="{5128486E-7B28-EDE2-0EE1-EB40499719B9}"/>
          </ac:spMkLst>
        </pc:spChg>
        <pc:spChg chg="add mod">
          <ac:chgData name="Vendula Smolíková" userId="28b2cc11ad2aa403" providerId="LiveId" clId="{42BFBCBB-A777-4ADE-AE8C-FD0D13A46C60}" dt="2022-09-25T18:14:48.828" v="4959" actId="20577"/>
          <ac:spMkLst>
            <pc:docMk/>
            <pc:sldMk cId="159131562" sldId="303"/>
            <ac:spMk id="5" creationId="{95697A79-E021-C915-ABE2-F7EF358D635A}"/>
          </ac:spMkLst>
        </pc:spChg>
        <pc:spChg chg="add del mod">
          <ac:chgData name="Vendula Smolíková" userId="28b2cc11ad2aa403" providerId="LiveId" clId="{42BFBCBB-A777-4ADE-AE8C-FD0D13A46C60}" dt="2022-09-25T18:14:53.894" v="4961" actId="478"/>
          <ac:spMkLst>
            <pc:docMk/>
            <pc:sldMk cId="159131562" sldId="303"/>
            <ac:spMk id="7" creationId="{E69DD1BB-A682-2138-32AE-D28CD140E6A6}"/>
          </ac:spMkLst>
        </pc:spChg>
      </pc:sldChg>
      <pc:sldChg chg="new">
        <pc:chgData name="Vendula Smolíková" userId="28b2cc11ad2aa403" providerId="LiveId" clId="{42BFBCBB-A777-4ADE-AE8C-FD0D13A46C60}" dt="2022-09-25T18:15:00.973" v="4963" actId="680"/>
        <pc:sldMkLst>
          <pc:docMk/>
          <pc:sldMk cId="433872830" sldId="304"/>
        </pc:sldMkLst>
      </pc:sldChg>
    </pc:docChg>
  </pc:docChgLst>
  <pc:docChgLst>
    <pc:chgData name="Vendula Smolíková" userId="28b2cc11ad2aa403" providerId="LiveId" clId="{71BEA66A-A974-4ECE-85BA-CDB2DFB9ED8A}"/>
    <pc:docChg chg="undo custSel mod addSld delSld modSld sldOrd">
      <pc:chgData name="Vendula Smolíková" userId="28b2cc11ad2aa403" providerId="LiveId" clId="{71BEA66A-A974-4ECE-85BA-CDB2DFB9ED8A}" dt="2022-09-06T16:06:07.318" v="802" actId="1035"/>
      <pc:docMkLst>
        <pc:docMk/>
      </pc:docMkLst>
      <pc:sldChg chg="delSp modSp del">
        <pc:chgData name="Vendula Smolíková" userId="28b2cc11ad2aa403" providerId="LiveId" clId="{71BEA66A-A974-4ECE-85BA-CDB2DFB9ED8A}" dt="2022-09-06T14:29:16.112" v="210" actId="2696"/>
        <pc:sldMkLst>
          <pc:docMk/>
          <pc:sldMk cId="2939684599" sldId="257"/>
        </pc:sldMkLst>
        <pc:spChg chg="mod">
          <ac:chgData name="Vendula Smolíková" userId="28b2cc11ad2aa403" providerId="LiveId" clId="{71BEA66A-A974-4ECE-85BA-CDB2DFB9ED8A}" dt="2022-09-06T14:25:52.574" v="30" actId="20577"/>
          <ac:spMkLst>
            <pc:docMk/>
            <pc:sldMk cId="2939684599" sldId="257"/>
            <ac:spMk id="12" creationId="{F3AEEEC2-540E-41DC-8DE7-5DC525FBF5E5}"/>
          </ac:spMkLst>
        </pc:spChg>
        <pc:picChg chg="mod">
          <ac:chgData name="Vendula Smolíková" userId="28b2cc11ad2aa403" providerId="LiveId" clId="{71BEA66A-A974-4ECE-85BA-CDB2DFB9ED8A}" dt="2022-09-06T14:28:32.623" v="206" actId="1076"/>
          <ac:picMkLst>
            <pc:docMk/>
            <pc:sldMk cId="2939684599" sldId="257"/>
            <ac:picMk id="5" creationId="{523490B1-B21E-4AB6-931B-9EA74AD05FF9}"/>
          </ac:picMkLst>
        </pc:picChg>
        <pc:picChg chg="del">
          <ac:chgData name="Vendula Smolíková" userId="28b2cc11ad2aa403" providerId="LiveId" clId="{71BEA66A-A974-4ECE-85BA-CDB2DFB9ED8A}" dt="2022-09-06T14:25:39.191" v="0" actId="478"/>
          <ac:picMkLst>
            <pc:docMk/>
            <pc:sldMk cId="2939684599" sldId="257"/>
            <ac:picMk id="11" creationId="{54938CE8-D815-4AF8-B1DE-99EE7773A48B}"/>
          </ac:picMkLst>
        </pc:picChg>
      </pc:sldChg>
      <pc:sldChg chg="del">
        <pc:chgData name="Vendula Smolíková" userId="28b2cc11ad2aa403" providerId="LiveId" clId="{71BEA66A-A974-4ECE-85BA-CDB2DFB9ED8A}" dt="2022-09-06T14:31:12.538" v="222" actId="2696"/>
        <pc:sldMkLst>
          <pc:docMk/>
          <pc:sldMk cId="2791775651" sldId="258"/>
        </pc:sldMkLst>
      </pc:sldChg>
      <pc:sldChg chg="del">
        <pc:chgData name="Vendula Smolíková" userId="28b2cc11ad2aa403" providerId="LiveId" clId="{71BEA66A-A974-4ECE-85BA-CDB2DFB9ED8A}" dt="2022-09-06T14:31:15.221" v="223" actId="2696"/>
        <pc:sldMkLst>
          <pc:docMk/>
          <pc:sldMk cId="797032601" sldId="259"/>
        </pc:sldMkLst>
      </pc:sldChg>
      <pc:sldChg chg="delSp modSp add del modAnim">
        <pc:chgData name="Vendula Smolíková" userId="28b2cc11ad2aa403" providerId="LiveId" clId="{71BEA66A-A974-4ECE-85BA-CDB2DFB9ED8A}" dt="2022-09-06T14:43:06.187" v="336" actId="2696"/>
        <pc:sldMkLst>
          <pc:docMk/>
          <pc:sldMk cId="3750655522" sldId="260"/>
        </pc:sldMkLst>
        <pc:spChg chg="del">
          <ac:chgData name="Vendula Smolíková" userId="28b2cc11ad2aa403" providerId="LiveId" clId="{71BEA66A-A974-4ECE-85BA-CDB2DFB9ED8A}" dt="2022-09-06T14:33:30.850" v="241"/>
          <ac:spMkLst>
            <pc:docMk/>
            <pc:sldMk cId="3750655522" sldId="260"/>
            <ac:spMk id="4" creationId="{3AB87A20-F0DC-497C-AA68-9EDF7BDB759B}"/>
          </ac:spMkLst>
        </pc:spChg>
        <pc:spChg chg="del mod">
          <ac:chgData name="Vendula Smolíková" userId="28b2cc11ad2aa403" providerId="LiveId" clId="{71BEA66A-A974-4ECE-85BA-CDB2DFB9ED8A}" dt="2022-09-06T14:33:30.850" v="241"/>
          <ac:spMkLst>
            <pc:docMk/>
            <pc:sldMk cId="3750655522" sldId="260"/>
            <ac:spMk id="5" creationId="{B811C0EB-FE1A-4DBF-ADEF-66E9AF34C142}"/>
          </ac:spMkLst>
        </pc:spChg>
        <pc:spChg chg="del">
          <ac:chgData name="Vendula Smolíková" userId="28b2cc11ad2aa403" providerId="LiveId" clId="{71BEA66A-A974-4ECE-85BA-CDB2DFB9ED8A}" dt="2022-09-06T14:33:30.850" v="241"/>
          <ac:spMkLst>
            <pc:docMk/>
            <pc:sldMk cId="3750655522" sldId="260"/>
            <ac:spMk id="29" creationId="{1846D07D-5477-4C46-94A6-53332966DCD8}"/>
          </ac:spMkLst>
        </pc:spChg>
        <pc:spChg chg="del">
          <ac:chgData name="Vendula Smolíková" userId="28b2cc11ad2aa403" providerId="LiveId" clId="{71BEA66A-A974-4ECE-85BA-CDB2DFB9ED8A}" dt="2022-09-06T14:33:30.850" v="241"/>
          <ac:spMkLst>
            <pc:docMk/>
            <pc:sldMk cId="3750655522" sldId="260"/>
            <ac:spMk id="33" creationId="{086DB9F2-BF39-4629-ADB4-D638EC1417BC}"/>
          </ac:spMkLst>
        </pc:spChg>
        <pc:grpChg chg="del">
          <ac:chgData name="Vendula Smolíková" userId="28b2cc11ad2aa403" providerId="LiveId" clId="{71BEA66A-A974-4ECE-85BA-CDB2DFB9ED8A}" dt="2022-09-06T14:33:30.850" v="241"/>
          <ac:grpSpMkLst>
            <pc:docMk/>
            <pc:sldMk cId="3750655522" sldId="260"/>
            <ac:grpSpMk id="9" creationId="{E3DB4A1B-8271-4B4B-88B9-1ED0841C27B4}"/>
          </ac:grpSpMkLst>
        </pc:grpChg>
        <pc:grpChg chg="del">
          <ac:chgData name="Vendula Smolíková" userId="28b2cc11ad2aa403" providerId="LiveId" clId="{71BEA66A-A974-4ECE-85BA-CDB2DFB9ED8A}" dt="2022-09-06T14:33:30.850" v="241"/>
          <ac:grpSpMkLst>
            <pc:docMk/>
            <pc:sldMk cId="3750655522" sldId="260"/>
            <ac:grpSpMk id="30" creationId="{247A6A50-CF22-4964-9B9F-57D1845F0F0A}"/>
          </ac:grpSpMkLst>
        </pc:grpChg>
        <pc:grpChg chg="del">
          <ac:chgData name="Vendula Smolíková" userId="28b2cc11ad2aa403" providerId="LiveId" clId="{71BEA66A-A974-4ECE-85BA-CDB2DFB9ED8A}" dt="2022-09-06T14:33:30.850" v="241"/>
          <ac:grpSpMkLst>
            <pc:docMk/>
            <pc:sldMk cId="3750655522" sldId="260"/>
            <ac:grpSpMk id="41" creationId="{B717D578-6B1D-4D78-82BE-25B7D8A7F9A1}"/>
          </ac:grpSpMkLst>
        </pc:grpChg>
        <pc:grpChg chg="del">
          <ac:chgData name="Vendula Smolíková" userId="28b2cc11ad2aa403" providerId="LiveId" clId="{71BEA66A-A974-4ECE-85BA-CDB2DFB9ED8A}" dt="2022-09-06T14:33:30.850" v="241"/>
          <ac:grpSpMkLst>
            <pc:docMk/>
            <pc:sldMk cId="3750655522" sldId="260"/>
            <ac:grpSpMk id="47" creationId="{409AC02F-DAE2-4633-A299-A77DCE2B4A17}"/>
          </ac:grpSpMkLst>
        </pc:grpChg>
        <pc:picChg chg="del">
          <ac:chgData name="Vendula Smolíková" userId="28b2cc11ad2aa403" providerId="LiveId" clId="{71BEA66A-A974-4ECE-85BA-CDB2DFB9ED8A}" dt="2022-09-06T14:33:30.850" v="241"/>
          <ac:picMkLst>
            <pc:docMk/>
            <pc:sldMk cId="3750655522" sldId="260"/>
            <ac:picMk id="8" creationId="{6554053D-4EE5-406F-8525-63AAFDF35232}"/>
          </ac:picMkLst>
        </pc:picChg>
        <pc:picChg chg="del">
          <ac:chgData name="Vendula Smolíková" userId="28b2cc11ad2aa403" providerId="LiveId" clId="{71BEA66A-A974-4ECE-85BA-CDB2DFB9ED8A}" dt="2022-09-06T14:33:30.850" v="241"/>
          <ac:picMkLst>
            <pc:docMk/>
            <pc:sldMk cId="3750655522" sldId="260"/>
            <ac:picMk id="26" creationId="{3DAB8BFB-3EA4-4167-9F31-0990B545B51D}"/>
          </ac:picMkLst>
        </pc:picChg>
        <pc:picChg chg="del">
          <ac:chgData name="Vendula Smolíková" userId="28b2cc11ad2aa403" providerId="LiveId" clId="{71BEA66A-A974-4ECE-85BA-CDB2DFB9ED8A}" dt="2022-09-06T14:33:30.850" v="241"/>
          <ac:picMkLst>
            <pc:docMk/>
            <pc:sldMk cId="3750655522" sldId="260"/>
            <ac:picMk id="27" creationId="{E850B763-FCF0-4748-A8E5-6DCE02618F51}"/>
          </ac:picMkLst>
        </pc:picChg>
        <pc:picChg chg="del">
          <ac:chgData name="Vendula Smolíková" userId="28b2cc11ad2aa403" providerId="LiveId" clId="{71BEA66A-A974-4ECE-85BA-CDB2DFB9ED8A}" dt="2022-09-06T14:33:30.850" v="241"/>
          <ac:picMkLst>
            <pc:docMk/>
            <pc:sldMk cId="3750655522" sldId="260"/>
            <ac:picMk id="28" creationId="{7C26E1F3-7293-4237-8A76-D1A7C260532F}"/>
          </ac:picMkLst>
        </pc:picChg>
        <pc:picChg chg="del">
          <ac:chgData name="Vendula Smolíková" userId="28b2cc11ad2aa403" providerId="LiveId" clId="{71BEA66A-A974-4ECE-85BA-CDB2DFB9ED8A}" dt="2022-09-06T14:33:30.850" v="241"/>
          <ac:picMkLst>
            <pc:docMk/>
            <pc:sldMk cId="3750655522" sldId="260"/>
            <ac:picMk id="36" creationId="{9C1B8ACA-EE7A-444A-B3FE-E78FE889C3E1}"/>
          </ac:picMkLst>
        </pc:picChg>
      </pc:sldChg>
      <pc:sldChg chg="add del">
        <pc:chgData name="Vendula Smolíková" userId="28b2cc11ad2aa403" providerId="LiveId" clId="{71BEA66A-A974-4ECE-85BA-CDB2DFB9ED8A}" dt="2022-09-06T15:05:17.390" v="593" actId="2696"/>
        <pc:sldMkLst>
          <pc:docMk/>
          <pc:sldMk cId="2632415973" sldId="261"/>
        </pc:sldMkLst>
      </pc:sldChg>
      <pc:sldChg chg="del">
        <pc:chgData name="Vendula Smolíková" userId="28b2cc11ad2aa403" providerId="LiveId" clId="{71BEA66A-A974-4ECE-85BA-CDB2DFB9ED8A}" dt="2022-09-06T15:09:11.195" v="678" actId="2696"/>
        <pc:sldMkLst>
          <pc:docMk/>
          <pc:sldMk cId="2995797224" sldId="262"/>
        </pc:sldMkLst>
      </pc:sldChg>
      <pc:sldChg chg="addSp delSp modSp add del">
        <pc:chgData name="Vendula Smolíková" userId="28b2cc11ad2aa403" providerId="LiveId" clId="{71BEA66A-A974-4ECE-85BA-CDB2DFB9ED8A}" dt="2022-09-06T14:43:05.890" v="335" actId="2696"/>
        <pc:sldMkLst>
          <pc:docMk/>
          <pc:sldMk cId="3874040350" sldId="264"/>
        </pc:sldMkLst>
        <pc:spChg chg="add mod">
          <ac:chgData name="Vendula Smolíková" userId="28b2cc11ad2aa403" providerId="LiveId" clId="{71BEA66A-A974-4ECE-85BA-CDB2DFB9ED8A}" dt="2022-09-06T14:40:32.423" v="297"/>
          <ac:spMkLst>
            <pc:docMk/>
            <pc:sldMk cId="3874040350" sldId="264"/>
            <ac:spMk id="2" creationId="{C85CEABB-2DBF-4C6D-A215-41E4BE679C96}"/>
          </ac:spMkLst>
        </pc:spChg>
        <pc:spChg chg="del">
          <ac:chgData name="Vendula Smolíková" userId="28b2cc11ad2aa403" providerId="LiveId" clId="{71BEA66A-A974-4ECE-85BA-CDB2DFB9ED8A}" dt="2022-09-06T14:40:32.423" v="297"/>
          <ac:spMkLst>
            <pc:docMk/>
            <pc:sldMk cId="3874040350" sldId="264"/>
            <ac:spMk id="4" creationId="{1D4C1628-236D-4F21-884E-40A79D5556F9}"/>
          </ac:spMkLst>
        </pc:spChg>
        <pc:spChg chg="del">
          <ac:chgData name="Vendula Smolíková" userId="28b2cc11ad2aa403" providerId="LiveId" clId="{71BEA66A-A974-4ECE-85BA-CDB2DFB9ED8A}" dt="2022-09-06T14:40:32.423" v="297"/>
          <ac:spMkLst>
            <pc:docMk/>
            <pc:sldMk cId="3874040350" sldId="264"/>
            <ac:spMk id="8" creationId="{8E77EE51-902C-4ED2-AE44-1C38B6CF624B}"/>
          </ac:spMkLst>
        </pc:spChg>
        <pc:spChg chg="del">
          <ac:chgData name="Vendula Smolíková" userId="28b2cc11ad2aa403" providerId="LiveId" clId="{71BEA66A-A974-4ECE-85BA-CDB2DFB9ED8A}" dt="2022-09-06T14:40:32.423" v="297"/>
          <ac:spMkLst>
            <pc:docMk/>
            <pc:sldMk cId="3874040350" sldId="264"/>
            <ac:spMk id="14" creationId="{E971068D-F004-4678-B008-84F54F753A7C}"/>
          </ac:spMkLst>
        </pc:spChg>
        <pc:spChg chg="del">
          <ac:chgData name="Vendula Smolíková" userId="28b2cc11ad2aa403" providerId="LiveId" clId="{71BEA66A-A974-4ECE-85BA-CDB2DFB9ED8A}" dt="2022-09-06T14:40:32.423" v="297"/>
          <ac:spMkLst>
            <pc:docMk/>
            <pc:sldMk cId="3874040350" sldId="264"/>
            <ac:spMk id="15" creationId="{CF2D5952-1BEA-43FA-93B3-4BA98F65DD39}"/>
          </ac:spMkLst>
        </pc:spChg>
        <pc:spChg chg="del">
          <ac:chgData name="Vendula Smolíková" userId="28b2cc11ad2aa403" providerId="LiveId" clId="{71BEA66A-A974-4ECE-85BA-CDB2DFB9ED8A}" dt="2022-09-06T14:40:32.423" v="297"/>
          <ac:spMkLst>
            <pc:docMk/>
            <pc:sldMk cId="3874040350" sldId="264"/>
            <ac:spMk id="18" creationId="{832F4B23-2FC3-419C-B455-97C6784DDF80}"/>
          </ac:spMkLst>
        </pc:spChg>
        <pc:picChg chg="del">
          <ac:chgData name="Vendula Smolíková" userId="28b2cc11ad2aa403" providerId="LiveId" clId="{71BEA66A-A974-4ECE-85BA-CDB2DFB9ED8A}" dt="2022-09-06T14:40:32.423" v="297"/>
          <ac:picMkLst>
            <pc:docMk/>
            <pc:sldMk cId="3874040350" sldId="264"/>
            <ac:picMk id="5" creationId="{6A2DB1D7-CE2C-4484-8A03-EB8D443A638B}"/>
          </ac:picMkLst>
        </pc:picChg>
        <pc:picChg chg="del">
          <ac:chgData name="Vendula Smolíková" userId="28b2cc11ad2aa403" providerId="LiveId" clId="{71BEA66A-A974-4ECE-85BA-CDB2DFB9ED8A}" dt="2022-09-06T14:40:32.423" v="297"/>
          <ac:picMkLst>
            <pc:docMk/>
            <pc:sldMk cId="3874040350" sldId="264"/>
            <ac:picMk id="9" creationId="{7BE5C34F-486A-4EE5-9044-68AFD27AEFE3}"/>
          </ac:picMkLst>
        </pc:picChg>
        <pc:picChg chg="del">
          <ac:chgData name="Vendula Smolíková" userId="28b2cc11ad2aa403" providerId="LiveId" clId="{71BEA66A-A974-4ECE-85BA-CDB2DFB9ED8A}" dt="2022-09-06T14:40:32.423" v="297"/>
          <ac:picMkLst>
            <pc:docMk/>
            <pc:sldMk cId="3874040350" sldId="264"/>
            <ac:picMk id="10" creationId="{B42E8DFE-8BC4-40A1-9A92-3B341A4C5AC7}"/>
          </ac:picMkLst>
        </pc:picChg>
        <pc:picChg chg="del">
          <ac:chgData name="Vendula Smolíková" userId="28b2cc11ad2aa403" providerId="LiveId" clId="{71BEA66A-A974-4ECE-85BA-CDB2DFB9ED8A}" dt="2022-09-06T14:40:32.423" v="297"/>
          <ac:picMkLst>
            <pc:docMk/>
            <pc:sldMk cId="3874040350" sldId="264"/>
            <ac:picMk id="11" creationId="{EDBF7AF9-0154-4BD1-BE3B-B5E0FEE44656}"/>
          </ac:picMkLst>
        </pc:picChg>
        <pc:picChg chg="del">
          <ac:chgData name="Vendula Smolíková" userId="28b2cc11ad2aa403" providerId="LiveId" clId="{71BEA66A-A974-4ECE-85BA-CDB2DFB9ED8A}" dt="2022-09-06T14:40:32.423" v="297"/>
          <ac:picMkLst>
            <pc:docMk/>
            <pc:sldMk cId="3874040350" sldId="264"/>
            <ac:picMk id="12" creationId="{7499649B-2FB2-45F3-9A20-48028D7EFF7C}"/>
          </ac:picMkLst>
        </pc:picChg>
        <pc:picChg chg="del">
          <ac:chgData name="Vendula Smolíková" userId="28b2cc11ad2aa403" providerId="LiveId" clId="{71BEA66A-A974-4ECE-85BA-CDB2DFB9ED8A}" dt="2022-09-06T14:40:32.423" v="297"/>
          <ac:picMkLst>
            <pc:docMk/>
            <pc:sldMk cId="3874040350" sldId="264"/>
            <ac:picMk id="13" creationId="{ABD090D1-0B8C-4CAF-B39A-11506DE72A60}"/>
          </ac:picMkLst>
        </pc:picChg>
        <pc:cxnChg chg="del">
          <ac:chgData name="Vendula Smolíková" userId="28b2cc11ad2aa403" providerId="LiveId" clId="{71BEA66A-A974-4ECE-85BA-CDB2DFB9ED8A}" dt="2022-09-06T14:40:32.423" v="297"/>
          <ac:cxnSpMkLst>
            <pc:docMk/>
            <pc:sldMk cId="3874040350" sldId="264"/>
            <ac:cxnSpMk id="16" creationId="{B592982D-35DB-4735-8685-A017759FBFA7}"/>
          </ac:cxnSpMkLst>
        </pc:cxnChg>
        <pc:cxnChg chg="del">
          <ac:chgData name="Vendula Smolíková" userId="28b2cc11ad2aa403" providerId="LiveId" clId="{71BEA66A-A974-4ECE-85BA-CDB2DFB9ED8A}" dt="2022-09-06T14:40:32.423" v="297"/>
          <ac:cxnSpMkLst>
            <pc:docMk/>
            <pc:sldMk cId="3874040350" sldId="264"/>
            <ac:cxnSpMk id="17" creationId="{3FC1A9F0-5A57-42AD-94E1-1B50ADB94593}"/>
          </ac:cxnSpMkLst>
        </pc:cxnChg>
      </pc:sldChg>
      <pc:sldChg chg="del">
        <pc:chgData name="Vendula Smolíková" userId="28b2cc11ad2aa403" providerId="LiveId" clId="{71BEA66A-A974-4ECE-85BA-CDB2DFB9ED8A}" dt="2022-09-06T15:11:19.187" v="692" actId="2696"/>
        <pc:sldMkLst>
          <pc:docMk/>
          <pc:sldMk cId="3606459681" sldId="271"/>
        </pc:sldMkLst>
      </pc:sldChg>
      <pc:sldChg chg="addSp delSp modSp mod setBg">
        <pc:chgData name="Vendula Smolíková" userId="28b2cc11ad2aa403" providerId="LiveId" clId="{71BEA66A-A974-4ECE-85BA-CDB2DFB9ED8A}" dt="2022-09-06T15:13:53.812" v="773" actId="1076"/>
        <pc:sldMkLst>
          <pc:docMk/>
          <pc:sldMk cId="1174963624" sldId="278"/>
        </pc:sldMkLst>
        <pc:spChg chg="mod">
          <ac:chgData name="Vendula Smolíková" userId="28b2cc11ad2aa403" providerId="LiveId" clId="{71BEA66A-A974-4ECE-85BA-CDB2DFB9ED8A}" dt="2022-09-06T15:13:10.502" v="723" actId="1076"/>
          <ac:spMkLst>
            <pc:docMk/>
            <pc:sldMk cId="1174963624" sldId="278"/>
            <ac:spMk id="5" creationId="{BEF6F474-577B-4250-AF3C-7E4EB04E2C8E}"/>
          </ac:spMkLst>
        </pc:spChg>
        <pc:spChg chg="add del">
          <ac:chgData name="Vendula Smolíková" userId="28b2cc11ad2aa403" providerId="LiveId" clId="{71BEA66A-A974-4ECE-85BA-CDB2DFB9ED8A}" dt="2022-09-06T15:12:41.112" v="711" actId="26606"/>
          <ac:spMkLst>
            <pc:docMk/>
            <pc:sldMk cId="1174963624" sldId="278"/>
            <ac:spMk id="15" creationId="{E258315E-8150-407E-9A65-ADB651578A8D}"/>
          </ac:spMkLst>
        </pc:spChg>
        <pc:spChg chg="add del">
          <ac:chgData name="Vendula Smolíková" userId="28b2cc11ad2aa403" providerId="LiveId" clId="{71BEA66A-A974-4ECE-85BA-CDB2DFB9ED8A}" dt="2022-09-06T15:12:41.112" v="711" actId="26606"/>
          <ac:spMkLst>
            <pc:docMk/>
            <pc:sldMk cId="1174963624" sldId="278"/>
            <ac:spMk id="17" creationId="{991A9967-3589-4D88-B0E6-1F4E4F3EF2DC}"/>
          </ac:spMkLst>
        </pc:spChg>
        <pc:spChg chg="add">
          <ac:chgData name="Vendula Smolíková" userId="28b2cc11ad2aa403" providerId="LiveId" clId="{71BEA66A-A974-4ECE-85BA-CDB2DFB9ED8A}" dt="2022-09-06T15:12:57.255" v="716" actId="26606"/>
          <ac:spMkLst>
            <pc:docMk/>
            <pc:sldMk cId="1174963624" sldId="278"/>
            <ac:spMk id="19" creationId="{E258315E-8150-407E-9A65-ADB651578A8D}"/>
          </ac:spMkLst>
        </pc:spChg>
        <pc:spChg chg="add">
          <ac:chgData name="Vendula Smolíková" userId="28b2cc11ad2aa403" providerId="LiveId" clId="{71BEA66A-A974-4ECE-85BA-CDB2DFB9ED8A}" dt="2022-09-06T15:12:57.255" v="716" actId="26606"/>
          <ac:spMkLst>
            <pc:docMk/>
            <pc:sldMk cId="1174963624" sldId="278"/>
            <ac:spMk id="25" creationId="{991A9967-3589-4D88-B0E6-1F4E4F3EF2DC}"/>
          </ac:spMkLst>
        </pc:spChg>
        <pc:grpChg chg="add del">
          <ac:chgData name="Vendula Smolíková" userId="28b2cc11ad2aa403" providerId="LiveId" clId="{71BEA66A-A974-4ECE-85BA-CDB2DFB9ED8A}" dt="2022-09-06T15:12:41.112" v="711" actId="26606"/>
          <ac:grpSpMkLst>
            <pc:docMk/>
            <pc:sldMk cId="1174963624" sldId="278"/>
            <ac:grpSpMk id="20" creationId="{19A26A28-5740-4523-A4FE-3359411F1983}"/>
          </ac:grpSpMkLst>
        </pc:grpChg>
        <pc:grpChg chg="add">
          <ac:chgData name="Vendula Smolíková" userId="28b2cc11ad2aa403" providerId="LiveId" clId="{71BEA66A-A974-4ECE-85BA-CDB2DFB9ED8A}" dt="2022-09-06T15:12:57.255" v="716" actId="26606"/>
          <ac:grpSpMkLst>
            <pc:docMk/>
            <pc:sldMk cId="1174963624" sldId="278"/>
            <ac:grpSpMk id="26" creationId="{19A26A28-5740-4523-A4FE-3359411F1983}"/>
          </ac:grpSpMkLst>
        </pc:grpChg>
        <pc:picChg chg="del mod ord">
          <ac:chgData name="Vendula Smolíková" userId="28b2cc11ad2aa403" providerId="LiveId" clId="{71BEA66A-A974-4ECE-85BA-CDB2DFB9ED8A}" dt="2022-09-06T15:13:02.494" v="722" actId="478"/>
          <ac:picMkLst>
            <pc:docMk/>
            <pc:sldMk cId="1174963624" sldId="278"/>
            <ac:picMk id="6" creationId="{16027163-A4CC-4687-82DE-F9DFFE9070C9}"/>
          </ac:picMkLst>
        </pc:picChg>
        <pc:picChg chg="del mod ord">
          <ac:chgData name="Vendula Smolíková" userId="28b2cc11ad2aa403" providerId="LiveId" clId="{71BEA66A-A974-4ECE-85BA-CDB2DFB9ED8A}" dt="2022-09-06T15:12:59.943" v="719" actId="478"/>
          <ac:picMkLst>
            <pc:docMk/>
            <pc:sldMk cId="1174963624" sldId="278"/>
            <ac:picMk id="7" creationId="{23A6AFAD-4D5A-4753-8C31-0F50842E0380}"/>
          </ac:picMkLst>
        </pc:picChg>
        <pc:picChg chg="del mod ord">
          <ac:chgData name="Vendula Smolíková" userId="28b2cc11ad2aa403" providerId="LiveId" clId="{71BEA66A-A974-4ECE-85BA-CDB2DFB9ED8A}" dt="2022-09-06T15:12:59.359" v="718" actId="478"/>
          <ac:picMkLst>
            <pc:docMk/>
            <pc:sldMk cId="1174963624" sldId="278"/>
            <ac:picMk id="8" creationId="{0F0E8EF0-8C3D-4493-B926-DA6BF1A5840A}"/>
          </ac:picMkLst>
        </pc:picChg>
        <pc:picChg chg="del mod ord">
          <ac:chgData name="Vendula Smolíková" userId="28b2cc11ad2aa403" providerId="LiveId" clId="{71BEA66A-A974-4ECE-85BA-CDB2DFB9ED8A}" dt="2022-09-06T15:12:58.819" v="717" actId="478"/>
          <ac:picMkLst>
            <pc:docMk/>
            <pc:sldMk cId="1174963624" sldId="278"/>
            <ac:picMk id="9" creationId="{80553400-F369-4EDA-AB87-350578603515}"/>
          </ac:picMkLst>
        </pc:picChg>
        <pc:picChg chg="del mod">
          <ac:chgData name="Vendula Smolíková" userId="28b2cc11ad2aa403" providerId="LiveId" clId="{71BEA66A-A974-4ECE-85BA-CDB2DFB9ED8A}" dt="2022-09-06T15:13:01.222" v="720" actId="478"/>
          <ac:picMkLst>
            <pc:docMk/>
            <pc:sldMk cId="1174963624" sldId="278"/>
            <ac:picMk id="10" creationId="{DE59C0B9-B779-475F-B3A1-42B1A267D303}"/>
          </ac:picMkLst>
        </pc:picChg>
        <pc:picChg chg="del mod">
          <ac:chgData name="Vendula Smolíková" userId="28b2cc11ad2aa403" providerId="LiveId" clId="{71BEA66A-A974-4ECE-85BA-CDB2DFB9ED8A}" dt="2022-09-06T15:13:01.835" v="721" actId="478"/>
          <ac:picMkLst>
            <pc:docMk/>
            <pc:sldMk cId="1174963624" sldId="278"/>
            <ac:picMk id="11" creationId="{F8B2B718-8DE1-420F-AEF2-31E7FB5BF009}"/>
          </ac:picMkLst>
        </pc:picChg>
        <pc:picChg chg="del">
          <ac:chgData name="Vendula Smolíková" userId="28b2cc11ad2aa403" providerId="LiveId" clId="{71BEA66A-A974-4ECE-85BA-CDB2DFB9ED8A}" dt="2022-09-06T15:12:04.964" v="693" actId="478"/>
          <ac:picMkLst>
            <pc:docMk/>
            <pc:sldMk cId="1174963624" sldId="278"/>
            <ac:picMk id="13" creationId="{0F6AFA76-B0EC-4248-B704-7971224C8A0F}"/>
          </ac:picMkLst>
        </pc:picChg>
        <pc:picChg chg="del">
          <ac:chgData name="Vendula Smolíková" userId="28b2cc11ad2aa403" providerId="LiveId" clId="{71BEA66A-A974-4ECE-85BA-CDB2DFB9ED8A}" dt="2022-09-06T15:12:05.624" v="694" actId="478"/>
          <ac:picMkLst>
            <pc:docMk/>
            <pc:sldMk cId="1174963624" sldId="278"/>
            <ac:picMk id="14" creationId="{CCBEFEA1-CF02-4F1C-9ED4-82D64D34C03E}"/>
          </ac:picMkLst>
        </pc:picChg>
        <pc:picChg chg="add del">
          <ac:chgData name="Vendula Smolíková" userId="28b2cc11ad2aa403" providerId="LiveId" clId="{71BEA66A-A974-4ECE-85BA-CDB2DFB9ED8A}" dt="2022-09-06T15:12:52.885" v="715" actId="478"/>
          <ac:picMkLst>
            <pc:docMk/>
            <pc:sldMk cId="1174963624" sldId="278"/>
            <ac:picMk id="16" creationId="{B7B9AB6B-887B-40ED-949A-BE516AB12F60}"/>
          </ac:picMkLst>
        </pc:picChg>
        <pc:picChg chg="add del">
          <ac:chgData name="Vendula Smolíková" userId="28b2cc11ad2aa403" providerId="LiveId" clId="{71BEA66A-A974-4ECE-85BA-CDB2DFB9ED8A}" dt="2022-09-06T15:12:52.412" v="714" actId="478"/>
          <ac:picMkLst>
            <pc:docMk/>
            <pc:sldMk cId="1174963624" sldId="278"/>
            <ac:picMk id="18" creationId="{12F5676C-51B0-4E68-A0F1-22DB4D6424EA}"/>
          </ac:picMkLst>
        </pc:picChg>
        <pc:picChg chg="add mod">
          <ac:chgData name="Vendula Smolíková" userId="28b2cc11ad2aa403" providerId="LiveId" clId="{71BEA66A-A974-4ECE-85BA-CDB2DFB9ED8A}" dt="2022-09-06T15:13:53.812" v="773" actId="1076"/>
          <ac:picMkLst>
            <pc:docMk/>
            <pc:sldMk cId="1174963624" sldId="278"/>
            <ac:picMk id="27" creationId="{AF735E90-7832-41B0-8BA2-EA8AA661166F}"/>
          </ac:picMkLst>
        </pc:picChg>
        <pc:picChg chg="add mod">
          <ac:chgData name="Vendula Smolíková" userId="28b2cc11ad2aa403" providerId="LiveId" clId="{71BEA66A-A974-4ECE-85BA-CDB2DFB9ED8A}" dt="2022-09-06T15:13:34.079" v="771" actId="1038"/>
          <ac:picMkLst>
            <pc:docMk/>
            <pc:sldMk cId="1174963624" sldId="278"/>
            <ac:picMk id="28" creationId="{3E7EA16E-0BBD-4753-89DB-BF33E1712264}"/>
          </ac:picMkLst>
        </pc:picChg>
        <pc:picChg chg="add mod">
          <ac:chgData name="Vendula Smolíková" userId="28b2cc11ad2aa403" providerId="LiveId" clId="{71BEA66A-A974-4ECE-85BA-CDB2DFB9ED8A}" dt="2022-09-06T15:13:34.079" v="771" actId="1038"/>
          <ac:picMkLst>
            <pc:docMk/>
            <pc:sldMk cId="1174963624" sldId="278"/>
            <ac:picMk id="29" creationId="{44A4DD9F-F38D-45C7-B179-91A8E4FB5EFB}"/>
          </ac:picMkLst>
        </pc:picChg>
        <pc:picChg chg="add mod">
          <ac:chgData name="Vendula Smolíková" userId="28b2cc11ad2aa403" providerId="LiveId" clId="{71BEA66A-A974-4ECE-85BA-CDB2DFB9ED8A}" dt="2022-09-06T15:13:34.079" v="771" actId="1038"/>
          <ac:picMkLst>
            <pc:docMk/>
            <pc:sldMk cId="1174963624" sldId="278"/>
            <ac:picMk id="30" creationId="{928A2020-A668-4A7F-9BCB-0BA8B5EED3F1}"/>
          </ac:picMkLst>
        </pc:picChg>
        <pc:picChg chg="add mod">
          <ac:chgData name="Vendula Smolíková" userId="28b2cc11ad2aa403" providerId="LiveId" clId="{71BEA66A-A974-4ECE-85BA-CDB2DFB9ED8A}" dt="2022-09-06T15:13:34.079" v="771" actId="1038"/>
          <ac:picMkLst>
            <pc:docMk/>
            <pc:sldMk cId="1174963624" sldId="278"/>
            <ac:picMk id="31" creationId="{65A13046-0B3C-4223-B946-764EA58870D1}"/>
          </ac:picMkLst>
        </pc:picChg>
        <pc:picChg chg="add mod">
          <ac:chgData name="Vendula Smolíková" userId="28b2cc11ad2aa403" providerId="LiveId" clId="{71BEA66A-A974-4ECE-85BA-CDB2DFB9ED8A}" dt="2022-09-06T15:13:34.079" v="771" actId="1038"/>
          <ac:picMkLst>
            <pc:docMk/>
            <pc:sldMk cId="1174963624" sldId="278"/>
            <ac:picMk id="32" creationId="{575A5307-B27E-43ED-B4C0-E751D5339B57}"/>
          </ac:picMkLst>
        </pc:picChg>
      </pc:sldChg>
      <pc:sldChg chg="addSp delSp modSp add mod setBg">
        <pc:chgData name="Vendula Smolíková" userId="28b2cc11ad2aa403" providerId="LiveId" clId="{71BEA66A-A974-4ECE-85BA-CDB2DFB9ED8A}" dt="2022-09-06T14:30:06.323" v="214" actId="207"/>
        <pc:sldMkLst>
          <pc:docMk/>
          <pc:sldMk cId="893043285" sldId="279"/>
        </pc:sldMkLst>
        <pc:spChg chg="mod">
          <ac:chgData name="Vendula Smolíková" userId="28b2cc11ad2aa403" providerId="LiveId" clId="{71BEA66A-A974-4ECE-85BA-CDB2DFB9ED8A}" dt="2022-09-06T14:28:24.349" v="204" actId="1036"/>
          <ac:spMkLst>
            <pc:docMk/>
            <pc:sldMk cId="893043285" sldId="279"/>
            <ac:spMk id="2" creationId="{C66319DD-E4FF-4AB5-BFC7-ED49802F1A99}"/>
          </ac:spMkLst>
        </pc:spChg>
        <pc:spChg chg="mod">
          <ac:chgData name="Vendula Smolíková" userId="28b2cc11ad2aa403" providerId="LiveId" clId="{71BEA66A-A974-4ECE-85BA-CDB2DFB9ED8A}" dt="2022-09-06T14:30:06.323" v="214" actId="207"/>
          <ac:spMkLst>
            <pc:docMk/>
            <pc:sldMk cId="893043285" sldId="279"/>
            <ac:spMk id="3" creationId="{52352990-481D-472B-B836-9AA29098C80D}"/>
          </ac:spMkLst>
        </pc:spChg>
        <pc:spChg chg="del mod">
          <ac:chgData name="Vendula Smolíková" userId="28b2cc11ad2aa403" providerId="LiveId" clId="{71BEA66A-A974-4ECE-85BA-CDB2DFB9ED8A}" dt="2022-09-06T14:28:27.703" v="205" actId="478"/>
          <ac:spMkLst>
            <pc:docMk/>
            <pc:sldMk cId="893043285" sldId="279"/>
            <ac:spMk id="4" creationId="{65EEDACB-BA1A-42F4-8ADE-530FCC3E5565}"/>
          </ac:spMkLst>
        </pc:spChg>
        <pc:spChg chg="add">
          <ac:chgData name="Vendula Smolíková" userId="28b2cc11ad2aa403" providerId="LiveId" clId="{71BEA66A-A974-4ECE-85BA-CDB2DFB9ED8A}" dt="2022-09-06T14:27:16.178" v="163" actId="26606"/>
          <ac:spMkLst>
            <pc:docMk/>
            <pc:sldMk cId="893043285" sldId="279"/>
            <ac:spMk id="11" creationId="{A3363022-C969-41E9-8EB2-E4C94908C1FA}"/>
          </ac:spMkLst>
        </pc:spChg>
        <pc:spChg chg="add">
          <ac:chgData name="Vendula Smolíková" userId="28b2cc11ad2aa403" providerId="LiveId" clId="{71BEA66A-A974-4ECE-85BA-CDB2DFB9ED8A}" dt="2022-09-06T14:27:16.178" v="163" actId="26606"/>
          <ac:spMkLst>
            <pc:docMk/>
            <pc:sldMk cId="893043285" sldId="279"/>
            <ac:spMk id="13" creationId="{8D1AD6B3-BE88-4CEB-BA17-790657CC4729}"/>
          </ac:spMkLst>
        </pc:spChg>
        <pc:grpChg chg="add">
          <ac:chgData name="Vendula Smolíková" userId="28b2cc11ad2aa403" providerId="LiveId" clId="{71BEA66A-A974-4ECE-85BA-CDB2DFB9ED8A}" dt="2022-09-06T14:27:16.178" v="163" actId="26606"/>
          <ac:grpSpMkLst>
            <pc:docMk/>
            <pc:sldMk cId="893043285" sldId="279"/>
            <ac:grpSpMk id="15" creationId="{89D1390B-7E13-4B4F-9CB2-391063412E54}"/>
          </ac:grpSpMkLst>
        </pc:grpChg>
        <pc:picChg chg="add del">
          <ac:chgData name="Vendula Smolíková" userId="28b2cc11ad2aa403" providerId="LiveId" clId="{71BEA66A-A974-4ECE-85BA-CDB2DFB9ED8A}" dt="2022-09-06T14:27:35.270" v="166" actId="478"/>
          <ac:picMkLst>
            <pc:docMk/>
            <pc:sldMk cId="893043285" sldId="279"/>
            <ac:picMk id="8" creationId="{8CAA0463-100D-36C3-B576-4299734F7985}"/>
          </ac:picMkLst>
        </pc:picChg>
        <pc:picChg chg="add del mod">
          <ac:chgData name="Vendula Smolíková" userId="28b2cc11ad2aa403" providerId="LiveId" clId="{71BEA66A-A974-4ECE-85BA-CDB2DFB9ED8A}" dt="2022-09-06T14:29:03.797" v="209" actId="478"/>
          <ac:picMkLst>
            <pc:docMk/>
            <pc:sldMk cId="893043285" sldId="279"/>
            <ac:picMk id="12" creationId="{0E0D9FF0-2020-48D3-8211-ACEFC9245A1B}"/>
          </ac:picMkLst>
        </pc:picChg>
      </pc:sldChg>
      <pc:sldChg chg="addSp delSp modSp add mod setBg modAnim">
        <pc:chgData name="Vendula Smolíková" userId="28b2cc11ad2aa403" providerId="LiveId" clId="{71BEA66A-A974-4ECE-85BA-CDB2DFB9ED8A}" dt="2022-09-06T14:39:17.344" v="296" actId="207"/>
        <pc:sldMkLst>
          <pc:docMk/>
          <pc:sldMk cId="2625834458" sldId="280"/>
        </pc:sldMkLst>
        <pc:spChg chg="del mod">
          <ac:chgData name="Vendula Smolíková" userId="28b2cc11ad2aa403" providerId="LiveId" clId="{71BEA66A-A974-4ECE-85BA-CDB2DFB9ED8A}" dt="2022-09-06T14:29:38.735" v="212" actId="478"/>
          <ac:spMkLst>
            <pc:docMk/>
            <pc:sldMk cId="2625834458" sldId="280"/>
            <ac:spMk id="2" creationId="{B8686D34-883B-4B95-AD1E-5FACE43734CB}"/>
          </ac:spMkLst>
        </pc:spChg>
        <pc:spChg chg="del mod">
          <ac:chgData name="Vendula Smolíková" userId="28b2cc11ad2aa403" providerId="LiveId" clId="{71BEA66A-A974-4ECE-85BA-CDB2DFB9ED8A}" dt="2022-09-06T14:29:39.859" v="213" actId="478"/>
          <ac:spMkLst>
            <pc:docMk/>
            <pc:sldMk cId="2625834458" sldId="280"/>
            <ac:spMk id="3" creationId="{C0E3E091-DC5E-4071-A65F-CC8812E04399}"/>
          </ac:spMkLst>
        </pc:spChg>
        <pc:spChg chg="mod">
          <ac:chgData name="Vendula Smolíková" userId="28b2cc11ad2aa403" providerId="LiveId" clId="{71BEA66A-A974-4ECE-85BA-CDB2DFB9ED8A}" dt="2022-09-06T14:27:29.997" v="165" actId="26606"/>
          <ac:spMkLst>
            <pc:docMk/>
            <pc:sldMk cId="2625834458" sldId="280"/>
            <ac:spMk id="4" creationId="{125E63C7-D861-4003-9240-ECE28FB7D5BA}"/>
          </ac:spMkLst>
        </pc:spChg>
        <pc:spChg chg="add">
          <ac:chgData name="Vendula Smolíková" userId="28b2cc11ad2aa403" providerId="LiveId" clId="{71BEA66A-A974-4ECE-85BA-CDB2DFB9ED8A}" dt="2022-09-06T14:27:29.997" v="165" actId="26606"/>
          <ac:spMkLst>
            <pc:docMk/>
            <pc:sldMk cId="2625834458" sldId="280"/>
            <ac:spMk id="9" creationId="{D038248A-211C-4EEC-8401-C761B929FB52}"/>
          </ac:spMkLst>
        </pc:spChg>
        <pc:spChg chg="add">
          <ac:chgData name="Vendula Smolíková" userId="28b2cc11ad2aa403" providerId="LiveId" clId="{71BEA66A-A974-4ECE-85BA-CDB2DFB9ED8A}" dt="2022-09-06T14:27:29.997" v="165" actId="26606"/>
          <ac:spMkLst>
            <pc:docMk/>
            <pc:sldMk cId="2625834458" sldId="280"/>
            <ac:spMk id="11" creationId="{C30A849F-66D9-40C8-BEC8-35AFF8F4568F}"/>
          </ac:spMkLst>
        </pc:spChg>
        <pc:spChg chg="add del mod">
          <ac:chgData name="Vendula Smolíková" userId="28b2cc11ad2aa403" providerId="LiveId" clId="{71BEA66A-A974-4ECE-85BA-CDB2DFB9ED8A}" dt="2022-09-06T14:30:27.588" v="221" actId="403"/>
          <ac:spMkLst>
            <pc:docMk/>
            <pc:sldMk cId="2625834458" sldId="280"/>
            <ac:spMk id="18" creationId="{96C2E2E7-8812-4AED-BCB6-60BE832FF8EA}"/>
          </ac:spMkLst>
        </pc:spChg>
        <pc:spChg chg="add mod">
          <ac:chgData name="Vendula Smolíková" userId="28b2cc11ad2aa403" providerId="LiveId" clId="{71BEA66A-A974-4ECE-85BA-CDB2DFB9ED8A}" dt="2022-09-06T14:39:17.344" v="296" actId="207"/>
          <ac:spMkLst>
            <pc:docMk/>
            <pc:sldMk cId="2625834458" sldId="280"/>
            <ac:spMk id="24" creationId="{26BED30C-191C-4572-80EE-C7E90C812872}"/>
          </ac:spMkLst>
        </pc:spChg>
        <pc:spChg chg="add">
          <ac:chgData name="Vendula Smolíková" userId="28b2cc11ad2aa403" providerId="LiveId" clId="{71BEA66A-A974-4ECE-85BA-CDB2DFB9ED8A}" dt="2022-09-06T14:29:36.143" v="211"/>
          <ac:spMkLst>
            <pc:docMk/>
            <pc:sldMk cId="2625834458" sldId="280"/>
            <ac:spMk id="31" creationId="{3DD05353-A2E9-443F-8226-FFD42C37C212}"/>
          </ac:spMkLst>
        </pc:spChg>
        <pc:grpChg chg="add">
          <ac:chgData name="Vendula Smolíková" userId="28b2cc11ad2aa403" providerId="LiveId" clId="{71BEA66A-A974-4ECE-85BA-CDB2DFB9ED8A}" dt="2022-09-06T14:27:29.997" v="165" actId="26606"/>
          <ac:grpSpMkLst>
            <pc:docMk/>
            <pc:sldMk cId="2625834458" sldId="280"/>
            <ac:grpSpMk id="13" creationId="{04542298-A2B1-480F-A11C-A40EDD19B857}"/>
          </ac:grpSpMkLst>
        </pc:grpChg>
        <pc:grpChg chg="add">
          <ac:chgData name="Vendula Smolíková" userId="28b2cc11ad2aa403" providerId="LiveId" clId="{71BEA66A-A974-4ECE-85BA-CDB2DFB9ED8A}" dt="2022-09-06T14:27:29.997" v="165" actId="26606"/>
          <ac:grpSpMkLst>
            <pc:docMk/>
            <pc:sldMk cId="2625834458" sldId="280"/>
            <ac:grpSpMk id="19" creationId="{2A5C9C35-2375-49EB-B99C-17C87D42FE7C}"/>
          </ac:grpSpMkLst>
        </pc:grpChg>
        <pc:picChg chg="add">
          <ac:chgData name="Vendula Smolíková" userId="28b2cc11ad2aa403" providerId="LiveId" clId="{71BEA66A-A974-4ECE-85BA-CDB2DFB9ED8A}" dt="2022-09-06T14:29:36.143" v="211"/>
          <ac:picMkLst>
            <pc:docMk/>
            <pc:sldMk cId="2625834458" sldId="280"/>
            <ac:picMk id="25" creationId="{7263F080-A2E0-411E-9B3D-292414B5B233}"/>
          </ac:picMkLst>
        </pc:picChg>
        <pc:picChg chg="add">
          <ac:chgData name="Vendula Smolíková" userId="28b2cc11ad2aa403" providerId="LiveId" clId="{71BEA66A-A974-4ECE-85BA-CDB2DFB9ED8A}" dt="2022-09-06T14:29:36.143" v="211"/>
          <ac:picMkLst>
            <pc:docMk/>
            <pc:sldMk cId="2625834458" sldId="280"/>
            <ac:picMk id="26" creationId="{F1BFFC68-7442-41EC-9804-FD549BD8AD1F}"/>
          </ac:picMkLst>
        </pc:picChg>
        <pc:picChg chg="add">
          <ac:chgData name="Vendula Smolíková" userId="28b2cc11ad2aa403" providerId="LiveId" clId="{71BEA66A-A974-4ECE-85BA-CDB2DFB9ED8A}" dt="2022-09-06T14:29:36.143" v="211"/>
          <ac:picMkLst>
            <pc:docMk/>
            <pc:sldMk cId="2625834458" sldId="280"/>
            <ac:picMk id="27" creationId="{20C0F4EB-BD6B-4BF6-B178-D7E3C842B8ED}"/>
          </ac:picMkLst>
        </pc:picChg>
        <pc:picChg chg="add">
          <ac:chgData name="Vendula Smolíková" userId="28b2cc11ad2aa403" providerId="LiveId" clId="{71BEA66A-A974-4ECE-85BA-CDB2DFB9ED8A}" dt="2022-09-06T14:29:36.143" v="211"/>
          <ac:picMkLst>
            <pc:docMk/>
            <pc:sldMk cId="2625834458" sldId="280"/>
            <ac:picMk id="28" creationId="{10C0229C-4E1F-4CDB-A606-A799098C6CAD}"/>
          </ac:picMkLst>
        </pc:picChg>
        <pc:picChg chg="add">
          <ac:chgData name="Vendula Smolíková" userId="28b2cc11ad2aa403" providerId="LiveId" clId="{71BEA66A-A974-4ECE-85BA-CDB2DFB9ED8A}" dt="2022-09-06T14:29:36.143" v="211"/>
          <ac:picMkLst>
            <pc:docMk/>
            <pc:sldMk cId="2625834458" sldId="280"/>
            <ac:picMk id="29" creationId="{EA538EC2-69B4-454F-A674-906B190E1A93}"/>
          </ac:picMkLst>
        </pc:picChg>
        <pc:picChg chg="add">
          <ac:chgData name="Vendula Smolíková" userId="28b2cc11ad2aa403" providerId="LiveId" clId="{71BEA66A-A974-4ECE-85BA-CDB2DFB9ED8A}" dt="2022-09-06T14:29:36.143" v="211"/>
          <ac:picMkLst>
            <pc:docMk/>
            <pc:sldMk cId="2625834458" sldId="280"/>
            <ac:picMk id="30" creationId="{3623B9BF-4387-4FA4-8709-8454B21F1F62}"/>
          </ac:picMkLst>
        </pc:picChg>
        <pc:picChg chg="add">
          <ac:chgData name="Vendula Smolíková" userId="28b2cc11ad2aa403" providerId="LiveId" clId="{71BEA66A-A974-4ECE-85BA-CDB2DFB9ED8A}" dt="2022-09-06T14:29:36.143" v="211"/>
          <ac:picMkLst>
            <pc:docMk/>
            <pc:sldMk cId="2625834458" sldId="280"/>
            <ac:picMk id="32" creationId="{B643D16B-F43A-4455-B530-79560ED2E12B}"/>
          </ac:picMkLst>
        </pc:picChg>
      </pc:sldChg>
      <pc:sldChg chg="addSp delSp modSp add del mod setBg modAnim">
        <pc:chgData name="Vendula Smolíková" userId="28b2cc11ad2aa403" providerId="LiveId" clId="{71BEA66A-A974-4ECE-85BA-CDB2DFB9ED8A}" dt="2022-09-06T16:05:32.785" v="796"/>
        <pc:sldMkLst>
          <pc:docMk/>
          <pc:sldMk cId="383984228" sldId="281"/>
        </pc:sldMkLst>
        <pc:spChg chg="del mod">
          <ac:chgData name="Vendula Smolíková" userId="28b2cc11ad2aa403" providerId="LiveId" clId="{71BEA66A-A974-4ECE-85BA-CDB2DFB9ED8A}" dt="2022-09-06T14:32:33.779" v="235" actId="478"/>
          <ac:spMkLst>
            <pc:docMk/>
            <pc:sldMk cId="383984228" sldId="281"/>
            <ac:spMk id="2" creationId="{12B97C35-99C4-4C3C-95EE-D9DE0930BB00}"/>
          </ac:spMkLst>
        </pc:spChg>
        <pc:spChg chg="add del">
          <ac:chgData name="Vendula Smolíková" userId="28b2cc11ad2aa403" providerId="LiveId" clId="{71BEA66A-A974-4ECE-85BA-CDB2DFB9ED8A}" dt="2022-09-06T14:32:19.921" v="232" actId="26606"/>
          <ac:spMkLst>
            <pc:docMk/>
            <pc:sldMk cId="383984228" sldId="281"/>
            <ac:spMk id="3" creationId="{5E441C2A-99EC-4820-9ADB-D33919999119}"/>
          </ac:spMkLst>
        </pc:spChg>
        <pc:spChg chg="del mod">
          <ac:chgData name="Vendula Smolíková" userId="28b2cc11ad2aa403" providerId="LiveId" clId="{71BEA66A-A974-4ECE-85BA-CDB2DFB9ED8A}" dt="2022-09-06T14:33:13.611" v="240"/>
          <ac:spMkLst>
            <pc:docMk/>
            <pc:sldMk cId="383984228" sldId="281"/>
            <ac:spMk id="4" creationId="{967A8748-507A-48B9-A8EB-3D26298AEB0D}"/>
          </ac:spMkLst>
        </pc:spChg>
        <pc:spChg chg="add del">
          <ac:chgData name="Vendula Smolíková" userId="28b2cc11ad2aa403" providerId="LiveId" clId="{71BEA66A-A974-4ECE-85BA-CDB2DFB9ED8A}" dt="2022-09-06T14:32:19.906" v="231" actId="26606"/>
          <ac:spMkLst>
            <pc:docMk/>
            <pc:sldMk cId="383984228" sldId="281"/>
            <ac:spMk id="9" creationId="{54A6836E-C603-43CB-9DA7-89D8E3FA3838}"/>
          </ac:spMkLst>
        </pc:spChg>
        <pc:spChg chg="add del">
          <ac:chgData name="Vendula Smolíková" userId="28b2cc11ad2aa403" providerId="LiveId" clId="{71BEA66A-A974-4ECE-85BA-CDB2DFB9ED8A}" dt="2022-09-06T14:32:19.906" v="231" actId="26606"/>
          <ac:spMkLst>
            <pc:docMk/>
            <pc:sldMk cId="383984228" sldId="281"/>
            <ac:spMk id="11" creationId="{296007DD-F9BF-4F0F-B8C6-C514B2841971}"/>
          </ac:spMkLst>
        </pc:spChg>
        <pc:spChg chg="add del">
          <ac:chgData name="Vendula Smolíková" userId="28b2cc11ad2aa403" providerId="LiveId" clId="{71BEA66A-A974-4ECE-85BA-CDB2DFB9ED8A}" dt="2022-09-06T14:33:13.611" v="240"/>
          <ac:spMkLst>
            <pc:docMk/>
            <pc:sldMk cId="383984228" sldId="281"/>
            <ac:spMk id="25" creationId="{FA3C7DEA-BCC2-4295-8850-147993296189}"/>
          </ac:spMkLst>
        </pc:spChg>
        <pc:spChg chg="add del">
          <ac:chgData name="Vendula Smolíková" userId="28b2cc11ad2aa403" providerId="LiveId" clId="{71BEA66A-A974-4ECE-85BA-CDB2DFB9ED8A}" dt="2022-09-06T14:33:13.611" v="240"/>
          <ac:spMkLst>
            <pc:docMk/>
            <pc:sldMk cId="383984228" sldId="281"/>
            <ac:spMk id="26" creationId="{C289949D-B9F6-468A-86FE-2694DC5AE773}"/>
          </ac:spMkLst>
        </pc:spChg>
        <pc:spChg chg="add del">
          <ac:chgData name="Vendula Smolíková" userId="28b2cc11ad2aa403" providerId="LiveId" clId="{71BEA66A-A974-4ECE-85BA-CDB2DFB9ED8A}" dt="2022-09-06T14:32:32.593" v="234" actId="478"/>
          <ac:spMkLst>
            <pc:docMk/>
            <pc:sldMk cId="383984228" sldId="281"/>
            <ac:spMk id="32" creationId="{5E441C2A-99EC-4820-9ADB-D33919999119}"/>
          </ac:spMkLst>
        </pc:spChg>
        <pc:spChg chg="add del">
          <ac:chgData name="Vendula Smolíková" userId="28b2cc11ad2aa403" providerId="LiveId" clId="{71BEA66A-A974-4ECE-85BA-CDB2DFB9ED8A}" dt="2022-09-06T14:33:13.611" v="240"/>
          <ac:spMkLst>
            <pc:docMk/>
            <pc:sldMk cId="383984228" sldId="281"/>
            <ac:spMk id="33" creationId="{3E3801B1-46DD-498F-A943-02099F489F7A}"/>
          </ac:spMkLst>
        </pc:spChg>
        <pc:spChg chg="add del">
          <ac:chgData name="Vendula Smolíková" userId="28b2cc11ad2aa403" providerId="LiveId" clId="{71BEA66A-A974-4ECE-85BA-CDB2DFB9ED8A}" dt="2022-09-06T14:33:13.611" v="240"/>
          <ac:spMkLst>
            <pc:docMk/>
            <pc:sldMk cId="383984228" sldId="281"/>
            <ac:spMk id="34" creationId="{88C3104E-A68F-40BC-8B98-2A6A64B1885F}"/>
          </ac:spMkLst>
        </pc:spChg>
        <pc:spChg chg="add del">
          <ac:chgData name="Vendula Smolíková" userId="28b2cc11ad2aa403" providerId="LiveId" clId="{71BEA66A-A974-4ECE-85BA-CDB2DFB9ED8A}" dt="2022-09-06T14:33:13.611" v="240"/>
          <ac:spMkLst>
            <pc:docMk/>
            <pc:sldMk cId="383984228" sldId="281"/>
            <ac:spMk id="56" creationId="{56EED425-1AE0-4A71-9D67-F540E23F1FDA}"/>
          </ac:spMkLst>
        </pc:spChg>
        <pc:spChg chg="add del">
          <ac:chgData name="Vendula Smolíková" userId="28b2cc11ad2aa403" providerId="LiveId" clId="{71BEA66A-A974-4ECE-85BA-CDB2DFB9ED8A}" dt="2022-09-06T14:33:13.611" v="240"/>
          <ac:spMkLst>
            <pc:docMk/>
            <pc:sldMk cId="383984228" sldId="281"/>
            <ac:spMk id="57" creationId="{8270C5B6-448B-4A6E-888B-D63D29625678}"/>
          </ac:spMkLst>
        </pc:spChg>
        <pc:spChg chg="add mod">
          <ac:chgData name="Vendula Smolíková" userId="28b2cc11ad2aa403" providerId="LiveId" clId="{71BEA66A-A974-4ECE-85BA-CDB2DFB9ED8A}" dt="2022-09-06T14:49:25.583" v="571" actId="207"/>
          <ac:spMkLst>
            <pc:docMk/>
            <pc:sldMk cId="383984228" sldId="281"/>
            <ac:spMk id="71" creationId="{C43C16CF-4F90-4170-90E5-12E98B218C57}"/>
          </ac:spMkLst>
        </pc:spChg>
        <pc:spChg chg="add mod">
          <ac:chgData name="Vendula Smolíková" userId="28b2cc11ad2aa403" providerId="LiveId" clId="{71BEA66A-A974-4ECE-85BA-CDB2DFB9ED8A}" dt="2022-09-06T14:49:41.965" v="572" actId="207"/>
          <ac:spMkLst>
            <pc:docMk/>
            <pc:sldMk cId="383984228" sldId="281"/>
            <ac:spMk id="73" creationId="{5F5869A9-E512-4F5D-AB95-1A78EE980B9C}"/>
          </ac:spMkLst>
        </pc:spChg>
        <pc:spChg chg="add mod">
          <ac:chgData name="Vendula Smolíková" userId="28b2cc11ad2aa403" providerId="LiveId" clId="{71BEA66A-A974-4ECE-85BA-CDB2DFB9ED8A}" dt="2022-09-06T15:10:54.040" v="691" actId="255"/>
          <ac:spMkLst>
            <pc:docMk/>
            <pc:sldMk cId="383984228" sldId="281"/>
            <ac:spMk id="74" creationId="{8CF0115F-0747-41A1-8325-8F3F80816225}"/>
          </ac:spMkLst>
        </pc:spChg>
        <pc:spChg chg="add">
          <ac:chgData name="Vendula Smolíková" userId="28b2cc11ad2aa403" providerId="LiveId" clId="{71BEA66A-A974-4ECE-85BA-CDB2DFB9ED8A}" dt="2022-09-06T14:46:20.924" v="367"/>
          <ac:spMkLst>
            <pc:docMk/>
            <pc:sldMk cId="383984228" sldId="281"/>
            <ac:spMk id="80" creationId="{1293FB6C-B05A-4D1E-A14C-E67FCE74C0EF}"/>
          </ac:spMkLst>
        </pc:spChg>
        <pc:spChg chg="add mod">
          <ac:chgData name="Vendula Smolíková" userId="28b2cc11ad2aa403" providerId="LiveId" clId="{71BEA66A-A974-4ECE-85BA-CDB2DFB9ED8A}" dt="2022-09-06T14:48:55.845" v="564" actId="208"/>
          <ac:spMkLst>
            <pc:docMk/>
            <pc:sldMk cId="383984228" sldId="281"/>
            <ac:spMk id="81" creationId="{B42441AA-C9B7-4C52-8B49-0E786F82256C}"/>
          </ac:spMkLst>
        </pc:spChg>
        <pc:spChg chg="add mod">
          <ac:chgData name="Vendula Smolíková" userId="28b2cc11ad2aa403" providerId="LiveId" clId="{71BEA66A-A974-4ECE-85BA-CDB2DFB9ED8A}" dt="2022-09-06T14:48:55.845" v="564" actId="208"/>
          <ac:spMkLst>
            <pc:docMk/>
            <pc:sldMk cId="383984228" sldId="281"/>
            <ac:spMk id="84" creationId="{34DB3917-7A31-4680-B3E5-DD0A1515D773}"/>
          </ac:spMkLst>
        </pc:spChg>
        <pc:grpChg chg="add del">
          <ac:chgData name="Vendula Smolíková" userId="28b2cc11ad2aa403" providerId="LiveId" clId="{71BEA66A-A974-4ECE-85BA-CDB2DFB9ED8A}" dt="2022-09-06T14:32:19.906" v="231" actId="26606"/>
          <ac:grpSpMkLst>
            <pc:docMk/>
            <pc:sldMk cId="383984228" sldId="281"/>
            <ac:grpSpMk id="13" creationId="{8A0FAFCA-5C96-453B-83B7-A9AEF7F18960}"/>
          </ac:grpSpMkLst>
        </pc:grpChg>
        <pc:grpChg chg="add del">
          <ac:chgData name="Vendula Smolíková" userId="28b2cc11ad2aa403" providerId="LiveId" clId="{71BEA66A-A974-4ECE-85BA-CDB2DFB9ED8A}" dt="2022-09-06T14:32:19.906" v="231" actId="26606"/>
          <ac:grpSpMkLst>
            <pc:docMk/>
            <pc:sldMk cId="383984228" sldId="281"/>
            <ac:grpSpMk id="19" creationId="{CD0398DD-AD75-4E2B-A3C6-35073082A8B4}"/>
          </ac:grpSpMkLst>
        </pc:grpChg>
        <pc:grpChg chg="add del">
          <ac:chgData name="Vendula Smolíková" userId="28b2cc11ad2aa403" providerId="LiveId" clId="{71BEA66A-A974-4ECE-85BA-CDB2DFB9ED8A}" dt="2022-09-06T14:33:13.611" v="240"/>
          <ac:grpSpMkLst>
            <pc:docMk/>
            <pc:sldMk cId="383984228" sldId="281"/>
            <ac:grpSpMk id="27" creationId="{E4DF0958-0C87-4C28-9554-2FADC788C2B1}"/>
          </ac:grpSpMkLst>
        </pc:grpChg>
        <pc:grpChg chg="add del">
          <ac:chgData name="Vendula Smolíková" userId="28b2cc11ad2aa403" providerId="LiveId" clId="{71BEA66A-A974-4ECE-85BA-CDB2DFB9ED8A}" dt="2022-09-06T14:33:13.611" v="240"/>
          <ac:grpSpMkLst>
            <pc:docMk/>
            <pc:sldMk cId="383984228" sldId="281"/>
            <ac:grpSpMk id="37" creationId="{11E58D8F-D20D-4255-A94C-980072776058}"/>
          </ac:grpSpMkLst>
        </pc:grpChg>
        <pc:grpChg chg="add del">
          <ac:chgData name="Vendula Smolíková" userId="28b2cc11ad2aa403" providerId="LiveId" clId="{71BEA66A-A974-4ECE-85BA-CDB2DFB9ED8A}" dt="2022-09-06T14:33:13.611" v="240"/>
          <ac:grpSpMkLst>
            <pc:docMk/>
            <pc:sldMk cId="383984228" sldId="281"/>
            <ac:grpSpMk id="58" creationId="{F2A3F0FE-7E3C-46BB-B9A8-474F31F577A1}"/>
          </ac:grpSpMkLst>
        </pc:grpChg>
        <pc:grpChg chg="add del">
          <ac:chgData name="Vendula Smolíková" userId="28b2cc11ad2aa403" providerId="LiveId" clId="{71BEA66A-A974-4ECE-85BA-CDB2DFB9ED8A}" dt="2022-09-06T14:33:13.611" v="240"/>
          <ac:grpSpMkLst>
            <pc:docMk/>
            <pc:sldMk cId="383984228" sldId="281"/>
            <ac:grpSpMk id="61" creationId="{AF53505F-B52F-42CD-9F90-8F675A7D07E5}"/>
          </ac:grpSpMkLst>
        </pc:grpChg>
        <pc:grpChg chg="add del">
          <ac:chgData name="Vendula Smolíková" userId="28b2cc11ad2aa403" providerId="LiveId" clId="{71BEA66A-A974-4ECE-85BA-CDB2DFB9ED8A}" dt="2022-09-06T14:33:13.611" v="240"/>
          <ac:grpSpMkLst>
            <pc:docMk/>
            <pc:sldMk cId="383984228" sldId="281"/>
            <ac:grpSpMk id="64" creationId="{24744444-20FB-434E-B196-253A36995BFB}"/>
          </ac:grpSpMkLst>
        </pc:grpChg>
        <pc:picChg chg="add mod ord modCrop">
          <ac:chgData name="Vendula Smolíková" userId="28b2cc11ad2aa403" providerId="LiveId" clId="{71BEA66A-A974-4ECE-85BA-CDB2DFB9ED8A}" dt="2022-09-06T14:50:04.944" v="573" actId="732"/>
          <ac:picMkLst>
            <pc:docMk/>
            <pc:sldMk cId="383984228" sldId="281"/>
            <ac:picMk id="5" creationId="{13881E12-B3E3-4408-BAFA-DBF2007C7A18}"/>
          </ac:picMkLst>
        </pc:picChg>
        <pc:picChg chg="add del">
          <ac:chgData name="Vendula Smolíková" userId="28b2cc11ad2aa403" providerId="LiveId" clId="{71BEA66A-A974-4ECE-85BA-CDB2DFB9ED8A}" dt="2022-09-06T14:33:13.611" v="240"/>
          <ac:picMkLst>
            <pc:docMk/>
            <pc:sldMk cId="383984228" sldId="281"/>
            <ac:picMk id="35" creationId="{9B564CB4-F532-4546-A9D6-1015C18BFB23}"/>
          </ac:picMkLst>
        </pc:picChg>
        <pc:picChg chg="add del">
          <ac:chgData name="Vendula Smolíková" userId="28b2cc11ad2aa403" providerId="LiveId" clId="{71BEA66A-A974-4ECE-85BA-CDB2DFB9ED8A}" dt="2022-09-06T14:33:13.611" v="240"/>
          <ac:picMkLst>
            <pc:docMk/>
            <pc:sldMk cId="383984228" sldId="281"/>
            <ac:picMk id="36" creationId="{E16C6D53-4BFF-413A-BB21-EA201A583B67}"/>
          </ac:picMkLst>
        </pc:picChg>
        <pc:picChg chg="add del">
          <ac:chgData name="Vendula Smolíková" userId="28b2cc11ad2aa403" providerId="LiveId" clId="{71BEA66A-A974-4ECE-85BA-CDB2DFB9ED8A}" dt="2022-09-06T14:33:13.611" v="240"/>
          <ac:picMkLst>
            <pc:docMk/>
            <pc:sldMk cId="383984228" sldId="281"/>
            <ac:picMk id="53" creationId="{CB44ECB4-3772-473F-920E-7F3CE83D3CD0}"/>
          </ac:picMkLst>
        </pc:picChg>
        <pc:picChg chg="add del">
          <ac:chgData name="Vendula Smolíková" userId="28b2cc11ad2aa403" providerId="LiveId" clId="{71BEA66A-A974-4ECE-85BA-CDB2DFB9ED8A}" dt="2022-09-06T14:33:13.611" v="240"/>
          <ac:picMkLst>
            <pc:docMk/>
            <pc:sldMk cId="383984228" sldId="281"/>
            <ac:picMk id="54" creationId="{06B6CEDB-D595-489F-939A-79789BEC51A3}"/>
          </ac:picMkLst>
        </pc:picChg>
        <pc:picChg chg="add del">
          <ac:chgData name="Vendula Smolíková" userId="28b2cc11ad2aa403" providerId="LiveId" clId="{71BEA66A-A974-4ECE-85BA-CDB2DFB9ED8A}" dt="2022-09-06T14:33:13.611" v="240"/>
          <ac:picMkLst>
            <pc:docMk/>
            <pc:sldMk cId="383984228" sldId="281"/>
            <ac:picMk id="55" creationId="{858DFED6-2889-4E11-9AA4-02A7FC10C776}"/>
          </ac:picMkLst>
        </pc:picChg>
        <pc:picChg chg="add mod">
          <ac:chgData name="Vendula Smolíková" userId="28b2cc11ad2aa403" providerId="LiveId" clId="{71BEA66A-A974-4ECE-85BA-CDB2DFB9ED8A}" dt="2022-09-06T14:48:34.648" v="547" actId="1038"/>
          <ac:picMkLst>
            <pc:docMk/>
            <pc:sldMk cId="383984228" sldId="281"/>
            <ac:picMk id="72" creationId="{2D6CF3AF-8444-4376-895B-8E49522BE419}"/>
          </ac:picMkLst>
        </pc:picChg>
        <pc:picChg chg="add mod">
          <ac:chgData name="Vendula Smolíková" userId="28b2cc11ad2aa403" providerId="LiveId" clId="{71BEA66A-A974-4ECE-85BA-CDB2DFB9ED8A}" dt="2022-09-06T14:48:39.817" v="561" actId="1038"/>
          <ac:picMkLst>
            <pc:docMk/>
            <pc:sldMk cId="383984228" sldId="281"/>
            <ac:picMk id="75" creationId="{60203447-DF6C-43A5-BD33-B599FB72D69E}"/>
          </ac:picMkLst>
        </pc:picChg>
        <pc:picChg chg="add del mod">
          <ac:chgData name="Vendula Smolíková" userId="28b2cc11ad2aa403" providerId="LiveId" clId="{71BEA66A-A974-4ECE-85BA-CDB2DFB9ED8A}" dt="2022-09-06T14:51:32.242" v="590" actId="478"/>
          <ac:picMkLst>
            <pc:docMk/>
            <pc:sldMk cId="383984228" sldId="281"/>
            <ac:picMk id="76" creationId="{3D9577EA-E7B8-4E4E-B733-06D0EF214E3C}"/>
          </ac:picMkLst>
        </pc:picChg>
        <pc:picChg chg="add mod">
          <ac:chgData name="Vendula Smolíková" userId="28b2cc11ad2aa403" providerId="LiveId" clId="{71BEA66A-A974-4ECE-85BA-CDB2DFB9ED8A}" dt="2022-09-06T14:48:39.817" v="561" actId="1038"/>
          <ac:picMkLst>
            <pc:docMk/>
            <pc:sldMk cId="383984228" sldId="281"/>
            <ac:picMk id="77" creationId="{6F62B9C9-6A0C-45CE-BA9E-B84A29BD1F90}"/>
          </ac:picMkLst>
        </pc:picChg>
        <pc:picChg chg="add mod">
          <ac:chgData name="Vendula Smolíková" userId="28b2cc11ad2aa403" providerId="LiveId" clId="{71BEA66A-A974-4ECE-85BA-CDB2DFB9ED8A}" dt="2022-09-06T14:48:39.817" v="561" actId="1038"/>
          <ac:picMkLst>
            <pc:docMk/>
            <pc:sldMk cId="383984228" sldId="281"/>
            <ac:picMk id="78" creationId="{AFB061C7-1EB8-435F-A0F6-587A147DFF53}"/>
          </ac:picMkLst>
        </pc:picChg>
        <pc:picChg chg="add mod">
          <ac:chgData name="Vendula Smolíková" userId="28b2cc11ad2aa403" providerId="LiveId" clId="{71BEA66A-A974-4ECE-85BA-CDB2DFB9ED8A}" dt="2022-09-06T14:48:39.817" v="561" actId="1038"/>
          <ac:picMkLst>
            <pc:docMk/>
            <pc:sldMk cId="383984228" sldId="281"/>
            <ac:picMk id="79" creationId="{78A0EB65-A25D-491D-9DC0-FB26F60BFB3F}"/>
          </ac:picMkLst>
        </pc:picChg>
        <pc:picChg chg="add mod ord">
          <ac:chgData name="Vendula Smolíková" userId="28b2cc11ad2aa403" providerId="LiveId" clId="{71BEA66A-A974-4ECE-85BA-CDB2DFB9ED8A}" dt="2022-09-06T14:51:39.265" v="592" actId="167"/>
          <ac:picMkLst>
            <pc:docMk/>
            <pc:sldMk cId="383984228" sldId="281"/>
            <ac:picMk id="85" creationId="{BBDC80AF-458D-4B33-9853-8D96A2510B9E}"/>
          </ac:picMkLst>
        </pc:picChg>
        <pc:cxnChg chg="add mod">
          <ac:chgData name="Vendula Smolíková" userId="28b2cc11ad2aa403" providerId="LiveId" clId="{71BEA66A-A974-4ECE-85BA-CDB2DFB9ED8A}" dt="2022-09-06T14:48:55.845" v="564" actId="208"/>
          <ac:cxnSpMkLst>
            <pc:docMk/>
            <pc:sldMk cId="383984228" sldId="281"/>
            <ac:cxnSpMk id="82" creationId="{77FEEA6E-CEBA-47E1-8486-7AEC6CD0EA21}"/>
          </ac:cxnSpMkLst>
        </pc:cxnChg>
        <pc:cxnChg chg="add mod">
          <ac:chgData name="Vendula Smolíková" userId="28b2cc11ad2aa403" providerId="LiveId" clId="{71BEA66A-A974-4ECE-85BA-CDB2DFB9ED8A}" dt="2022-09-06T14:48:55.845" v="564" actId="208"/>
          <ac:cxnSpMkLst>
            <pc:docMk/>
            <pc:sldMk cId="383984228" sldId="281"/>
            <ac:cxnSpMk id="83" creationId="{7EE9C06D-2C71-4A0E-B57A-D78AF198DB83}"/>
          </ac:cxnSpMkLst>
        </pc:cxnChg>
      </pc:sldChg>
      <pc:sldChg chg="addSp delSp modSp add mod setBg modAnim">
        <pc:chgData name="Vendula Smolíková" userId="28b2cc11ad2aa403" providerId="LiveId" clId="{71BEA66A-A974-4ECE-85BA-CDB2DFB9ED8A}" dt="2022-09-06T14:50:52.380" v="587" actId="1037"/>
        <pc:sldMkLst>
          <pc:docMk/>
          <pc:sldMk cId="205378305" sldId="282"/>
        </pc:sldMkLst>
        <pc:spChg chg="del mod">
          <ac:chgData name="Vendula Smolíková" userId="28b2cc11ad2aa403" providerId="LiveId" clId="{71BEA66A-A974-4ECE-85BA-CDB2DFB9ED8A}" dt="2022-09-06T14:33:06.681" v="239" actId="478"/>
          <ac:spMkLst>
            <pc:docMk/>
            <pc:sldMk cId="205378305" sldId="282"/>
            <ac:spMk id="2" creationId="{25975B82-3906-4A7B-9DE4-496852F34E92}"/>
          </ac:spMkLst>
        </pc:spChg>
        <pc:spChg chg="del mod">
          <ac:chgData name="Vendula Smolíková" userId="28b2cc11ad2aa403" providerId="LiveId" clId="{71BEA66A-A974-4ECE-85BA-CDB2DFB9ED8A}" dt="2022-09-06T14:33:05.792" v="238" actId="478"/>
          <ac:spMkLst>
            <pc:docMk/>
            <pc:sldMk cId="205378305" sldId="282"/>
            <ac:spMk id="3" creationId="{96D8E345-4AB5-40BD-9863-51F37A6724C7}"/>
          </ac:spMkLst>
        </pc:spChg>
        <pc:spChg chg="mod">
          <ac:chgData name="Vendula Smolíková" userId="28b2cc11ad2aa403" providerId="LiveId" clId="{71BEA66A-A974-4ECE-85BA-CDB2DFB9ED8A}" dt="2022-09-06T14:33:03.377" v="237" actId="26606"/>
          <ac:spMkLst>
            <pc:docMk/>
            <pc:sldMk cId="205378305" sldId="282"/>
            <ac:spMk id="4" creationId="{48DA1C31-FB01-4738-BCDB-1B69DE540702}"/>
          </ac:spMkLst>
        </pc:spChg>
        <pc:spChg chg="add">
          <ac:chgData name="Vendula Smolíková" userId="28b2cc11ad2aa403" providerId="LiveId" clId="{71BEA66A-A974-4ECE-85BA-CDB2DFB9ED8A}" dt="2022-09-06T14:33:03.377" v="237" actId="26606"/>
          <ac:spMkLst>
            <pc:docMk/>
            <pc:sldMk cId="205378305" sldId="282"/>
            <ac:spMk id="9" creationId="{CD758A0E-EDF3-4C8A-9AAF-B84F8014E095}"/>
          </ac:spMkLst>
        </pc:spChg>
        <pc:spChg chg="add">
          <ac:chgData name="Vendula Smolíková" userId="28b2cc11ad2aa403" providerId="LiveId" clId="{71BEA66A-A974-4ECE-85BA-CDB2DFB9ED8A}" dt="2022-09-06T14:33:03.377" v="237" actId="26606"/>
          <ac:spMkLst>
            <pc:docMk/>
            <pc:sldMk cId="205378305" sldId="282"/>
            <ac:spMk id="11" creationId="{32FE9855-A391-40A9-A6FA-BAC94FB5431F}"/>
          </ac:spMkLst>
        </pc:spChg>
        <pc:spChg chg="add">
          <ac:chgData name="Vendula Smolíková" userId="28b2cc11ad2aa403" providerId="LiveId" clId="{71BEA66A-A974-4ECE-85BA-CDB2DFB9ED8A}" dt="2022-09-06T14:33:33.692" v="242"/>
          <ac:spMkLst>
            <pc:docMk/>
            <pc:sldMk cId="205378305" sldId="282"/>
            <ac:spMk id="12" creationId="{D2FF2F3F-C95E-4780-B490-50E808D70F7F}"/>
          </ac:spMkLst>
        </pc:spChg>
        <pc:spChg chg="add mod">
          <ac:chgData name="Vendula Smolíková" userId="28b2cc11ad2aa403" providerId="LiveId" clId="{71BEA66A-A974-4ECE-85BA-CDB2DFB9ED8A}" dt="2022-09-06T14:34:36.289" v="252" actId="207"/>
          <ac:spMkLst>
            <pc:docMk/>
            <pc:sldMk cId="205378305" sldId="282"/>
            <ac:spMk id="18" creationId="{ABC67DAE-37D0-4A80-B5E1-F4AC767F9376}"/>
          </ac:spMkLst>
        </pc:spChg>
        <pc:spChg chg="mod">
          <ac:chgData name="Vendula Smolíková" userId="28b2cc11ad2aa403" providerId="LiveId" clId="{71BEA66A-A974-4ECE-85BA-CDB2DFB9ED8A}" dt="2022-09-06T14:36:06.526" v="260" actId="208"/>
          <ac:spMkLst>
            <pc:docMk/>
            <pc:sldMk cId="205378305" sldId="282"/>
            <ac:spMk id="27" creationId="{BF83C1A0-73BA-4EE2-99CF-B4889C85E059}"/>
          </ac:spMkLst>
        </pc:spChg>
        <pc:spChg chg="mod">
          <ac:chgData name="Vendula Smolíková" userId="28b2cc11ad2aa403" providerId="LiveId" clId="{71BEA66A-A974-4ECE-85BA-CDB2DFB9ED8A}" dt="2022-09-06T14:35:52.524" v="257" actId="208"/>
          <ac:spMkLst>
            <pc:docMk/>
            <pc:sldMk cId="205378305" sldId="282"/>
            <ac:spMk id="30" creationId="{A5BAEA60-CC28-4DDB-98A5-C4FEB5CBE66D}"/>
          </ac:spMkLst>
        </pc:spChg>
        <pc:spChg chg="mod">
          <ac:chgData name="Vendula Smolíková" userId="28b2cc11ad2aa403" providerId="LiveId" clId="{71BEA66A-A974-4ECE-85BA-CDB2DFB9ED8A}" dt="2022-09-06T14:36:18.373" v="262" actId="208"/>
          <ac:spMkLst>
            <pc:docMk/>
            <pc:sldMk cId="205378305" sldId="282"/>
            <ac:spMk id="32" creationId="{05D27205-546B-4F41-B8AC-543281D7C5A9}"/>
          </ac:spMkLst>
        </pc:spChg>
        <pc:spChg chg="mod">
          <ac:chgData name="Vendula Smolíková" userId="28b2cc11ad2aa403" providerId="LiveId" clId="{71BEA66A-A974-4ECE-85BA-CDB2DFB9ED8A}" dt="2022-09-06T14:36:18.373" v="262" actId="208"/>
          <ac:spMkLst>
            <pc:docMk/>
            <pc:sldMk cId="205378305" sldId="282"/>
            <ac:spMk id="34" creationId="{C598FED1-347E-4A12-ACAC-4E47A17169D0}"/>
          </ac:spMkLst>
        </pc:spChg>
        <pc:spChg chg="mod">
          <ac:chgData name="Vendula Smolíková" userId="28b2cc11ad2aa403" providerId="LiveId" clId="{71BEA66A-A974-4ECE-85BA-CDB2DFB9ED8A}" dt="2022-09-06T14:36:18.373" v="262" actId="208"/>
          <ac:spMkLst>
            <pc:docMk/>
            <pc:sldMk cId="205378305" sldId="282"/>
            <ac:spMk id="35" creationId="{8CC7674B-0073-4765-98A3-C126B7C60185}"/>
          </ac:spMkLst>
        </pc:spChg>
        <pc:spChg chg="add">
          <ac:chgData name="Vendula Smolíková" userId="28b2cc11ad2aa403" providerId="LiveId" clId="{71BEA66A-A974-4ECE-85BA-CDB2DFB9ED8A}" dt="2022-09-06T14:33:33.692" v="242"/>
          <ac:spMkLst>
            <pc:docMk/>
            <pc:sldMk cId="205378305" sldId="282"/>
            <ac:spMk id="40" creationId="{C51C3B4E-0A8B-4D47-BF3B-C41029926EAE}"/>
          </ac:spMkLst>
        </pc:spChg>
        <pc:spChg chg="add mod">
          <ac:chgData name="Vendula Smolíková" userId="28b2cc11ad2aa403" providerId="LiveId" clId="{71BEA66A-A974-4ECE-85BA-CDB2DFB9ED8A}" dt="2022-09-06T14:36:46.730" v="276" actId="1037"/>
          <ac:spMkLst>
            <pc:docMk/>
            <pc:sldMk cId="205378305" sldId="282"/>
            <ac:spMk id="41" creationId="{C8003865-9457-42CA-82B3-6651CDC1B94A}"/>
          </ac:spMkLst>
        </pc:spChg>
        <pc:spChg chg="mod">
          <ac:chgData name="Vendula Smolíková" userId="28b2cc11ad2aa403" providerId="LiveId" clId="{71BEA66A-A974-4ECE-85BA-CDB2DFB9ED8A}" dt="2022-09-06T14:35:44.942" v="256" actId="208"/>
          <ac:spMkLst>
            <pc:docMk/>
            <pc:sldMk cId="205378305" sldId="282"/>
            <ac:spMk id="43" creationId="{5E4E4E23-559E-4B62-9123-728195F140ED}"/>
          </ac:spMkLst>
        </pc:spChg>
        <pc:grpChg chg="add">
          <ac:chgData name="Vendula Smolíková" userId="28b2cc11ad2aa403" providerId="LiveId" clId="{71BEA66A-A974-4ECE-85BA-CDB2DFB9ED8A}" dt="2022-09-06T14:33:03.377" v="237" actId="26606"/>
          <ac:grpSpMkLst>
            <pc:docMk/>
            <pc:sldMk cId="205378305" sldId="282"/>
            <ac:grpSpMk id="13" creationId="{13621FAC-5123-4838-A7BE-271A4095B234}"/>
          </ac:grpSpMkLst>
        </pc:grpChg>
        <pc:grpChg chg="add mod ord">
          <ac:chgData name="Vendula Smolíková" userId="28b2cc11ad2aa403" providerId="LiveId" clId="{71BEA66A-A974-4ECE-85BA-CDB2DFB9ED8A}" dt="2022-09-06T14:37:40.249" v="278" actId="167"/>
          <ac:grpSpMkLst>
            <pc:docMk/>
            <pc:sldMk cId="205378305" sldId="282"/>
            <ac:grpSpMk id="21" creationId="{309C52D7-0819-4C45-A301-A341A2A4FEEE}"/>
          </ac:grpSpMkLst>
        </pc:grpChg>
        <pc:grpChg chg="mod">
          <ac:chgData name="Vendula Smolíková" userId="28b2cc11ad2aa403" providerId="LiveId" clId="{71BEA66A-A974-4ECE-85BA-CDB2DFB9ED8A}" dt="2022-09-06T14:36:04.463" v="259" actId="207"/>
          <ac:grpSpMkLst>
            <pc:docMk/>
            <pc:sldMk cId="205378305" sldId="282"/>
            <ac:grpSpMk id="26" creationId="{F4818B9A-3E8E-4AA1-ADEA-EFA265B411B8}"/>
          </ac:grpSpMkLst>
        </pc:grpChg>
        <pc:grpChg chg="add mod">
          <ac:chgData name="Vendula Smolíková" userId="28b2cc11ad2aa403" providerId="LiveId" clId="{71BEA66A-A974-4ECE-85BA-CDB2DFB9ED8A}" dt="2022-09-06T14:36:31.348" v="263" actId="167"/>
          <ac:grpSpMkLst>
            <pc:docMk/>
            <pc:sldMk cId="205378305" sldId="282"/>
            <ac:grpSpMk id="42" creationId="{8ED76EF9-146A-4CC1-8A0B-2556755A2357}"/>
          </ac:grpSpMkLst>
        </pc:grpChg>
        <pc:grpChg chg="add">
          <ac:chgData name="Vendula Smolíková" userId="28b2cc11ad2aa403" providerId="LiveId" clId="{71BEA66A-A974-4ECE-85BA-CDB2DFB9ED8A}" dt="2022-09-06T14:33:33.692" v="242"/>
          <ac:grpSpMkLst>
            <pc:docMk/>
            <pc:sldMk cId="205378305" sldId="282"/>
            <ac:grpSpMk id="45" creationId="{75E48B04-4D9B-41A6-B0C1-5675F265602D}"/>
          </ac:grpSpMkLst>
        </pc:grpChg>
        <pc:grpChg chg="add">
          <ac:chgData name="Vendula Smolíková" userId="28b2cc11ad2aa403" providerId="LiveId" clId="{71BEA66A-A974-4ECE-85BA-CDB2DFB9ED8A}" dt="2022-09-06T14:33:33.692" v="242"/>
          <ac:grpSpMkLst>
            <pc:docMk/>
            <pc:sldMk cId="205378305" sldId="282"/>
            <ac:grpSpMk id="48" creationId="{04C14728-6924-4A54-A13D-BA0313E63B56}"/>
          </ac:grpSpMkLst>
        </pc:grpChg>
        <pc:grpChg chg="add mod">
          <ac:chgData name="Vendula Smolíková" userId="28b2cc11ad2aa403" providerId="LiveId" clId="{71BEA66A-A974-4ECE-85BA-CDB2DFB9ED8A}" dt="2022-09-06T14:50:52.380" v="587" actId="1037"/>
          <ac:grpSpMkLst>
            <pc:docMk/>
            <pc:sldMk cId="205378305" sldId="282"/>
            <ac:grpSpMk id="55" creationId="{155B2E40-74C4-4593-888C-85108C871B9C}"/>
          </ac:grpSpMkLst>
        </pc:grpChg>
        <pc:picChg chg="add">
          <ac:chgData name="Vendula Smolíková" userId="28b2cc11ad2aa403" providerId="LiveId" clId="{71BEA66A-A974-4ECE-85BA-CDB2DFB9ED8A}" dt="2022-09-06T14:33:33.692" v="242"/>
          <ac:picMkLst>
            <pc:docMk/>
            <pc:sldMk cId="205378305" sldId="282"/>
            <ac:picMk id="19" creationId="{B6A24C6A-B81A-4822-8E73-734522272881}"/>
          </ac:picMkLst>
        </pc:picChg>
        <pc:picChg chg="add">
          <ac:chgData name="Vendula Smolíková" userId="28b2cc11ad2aa403" providerId="LiveId" clId="{71BEA66A-A974-4ECE-85BA-CDB2DFB9ED8A}" dt="2022-09-06T14:33:33.692" v="242"/>
          <ac:picMkLst>
            <pc:docMk/>
            <pc:sldMk cId="205378305" sldId="282"/>
            <ac:picMk id="20" creationId="{4918FA24-0BB6-4CBB-9E57-2C3D19DCA79F}"/>
          </ac:picMkLst>
        </pc:picChg>
        <pc:picChg chg="add">
          <ac:chgData name="Vendula Smolíková" userId="28b2cc11ad2aa403" providerId="LiveId" clId="{71BEA66A-A974-4ECE-85BA-CDB2DFB9ED8A}" dt="2022-09-06T14:33:33.692" v="242"/>
          <ac:picMkLst>
            <pc:docMk/>
            <pc:sldMk cId="205378305" sldId="282"/>
            <ac:picMk id="37" creationId="{B88DDED6-910A-4E50-99FF-1C6FEA3D7ECE}"/>
          </ac:picMkLst>
        </pc:picChg>
        <pc:picChg chg="add">
          <ac:chgData name="Vendula Smolíková" userId="28b2cc11ad2aa403" providerId="LiveId" clId="{71BEA66A-A974-4ECE-85BA-CDB2DFB9ED8A}" dt="2022-09-06T14:33:33.692" v="242"/>
          <ac:picMkLst>
            <pc:docMk/>
            <pc:sldMk cId="205378305" sldId="282"/>
            <ac:picMk id="38" creationId="{4D85761F-6862-4665-A85E-D7B2A3CE6E27}"/>
          </ac:picMkLst>
        </pc:picChg>
        <pc:picChg chg="add">
          <ac:chgData name="Vendula Smolíková" userId="28b2cc11ad2aa403" providerId="LiveId" clId="{71BEA66A-A974-4ECE-85BA-CDB2DFB9ED8A}" dt="2022-09-06T14:33:33.692" v="242"/>
          <ac:picMkLst>
            <pc:docMk/>
            <pc:sldMk cId="205378305" sldId="282"/>
            <ac:picMk id="39" creationId="{AAA715AC-6550-411B-BA0A-B9531F29CBE7}"/>
          </ac:picMkLst>
        </pc:picChg>
        <pc:picChg chg="mod">
          <ac:chgData name="Vendula Smolíková" userId="28b2cc11ad2aa403" providerId="LiveId" clId="{71BEA66A-A974-4ECE-85BA-CDB2DFB9ED8A}" dt="2022-09-06T14:35:29.544" v="253"/>
          <ac:picMkLst>
            <pc:docMk/>
            <pc:sldMk cId="205378305" sldId="282"/>
            <ac:picMk id="44" creationId="{A0828A44-9902-4664-922F-E1919F74C9BB}"/>
          </ac:picMkLst>
        </pc:picChg>
        <pc:picChg chg="mod">
          <ac:chgData name="Vendula Smolíková" userId="28b2cc11ad2aa403" providerId="LiveId" clId="{71BEA66A-A974-4ECE-85BA-CDB2DFB9ED8A}" dt="2022-09-06T14:38:33.092" v="295"/>
          <ac:picMkLst>
            <pc:docMk/>
            <pc:sldMk cId="205378305" sldId="282"/>
            <ac:picMk id="57" creationId="{90779E1E-0F9B-42E3-847B-25366F6DEC5C}"/>
          </ac:picMkLst>
        </pc:picChg>
        <pc:cxnChg chg="mod">
          <ac:chgData name="Vendula Smolíková" userId="28b2cc11ad2aa403" providerId="LiveId" clId="{71BEA66A-A974-4ECE-85BA-CDB2DFB9ED8A}" dt="2022-09-06T14:36:11.216" v="261" actId="208"/>
          <ac:cxnSpMkLst>
            <pc:docMk/>
            <pc:sldMk cId="205378305" sldId="282"/>
            <ac:cxnSpMk id="28" creationId="{F6E54D50-2BC7-4BEC-968D-9588A422DE32}"/>
          </ac:cxnSpMkLst>
        </pc:cxnChg>
        <pc:cxnChg chg="mod">
          <ac:chgData name="Vendula Smolíková" userId="28b2cc11ad2aa403" providerId="LiveId" clId="{71BEA66A-A974-4ECE-85BA-CDB2DFB9ED8A}" dt="2022-09-06T14:36:36.393" v="264" actId="208"/>
          <ac:cxnSpMkLst>
            <pc:docMk/>
            <pc:sldMk cId="205378305" sldId="282"/>
            <ac:cxnSpMk id="29" creationId="{85B2A366-1BDA-44E6-B4B1-1E8162A7C296}"/>
          </ac:cxnSpMkLst>
        </pc:cxnChg>
        <pc:cxnChg chg="mod">
          <ac:chgData name="Vendula Smolíková" userId="28b2cc11ad2aa403" providerId="LiveId" clId="{71BEA66A-A974-4ECE-85BA-CDB2DFB9ED8A}" dt="2022-09-06T14:36:18.373" v="262" actId="208"/>
          <ac:cxnSpMkLst>
            <pc:docMk/>
            <pc:sldMk cId="205378305" sldId="282"/>
            <ac:cxnSpMk id="31" creationId="{AF7EAC59-DE7B-43E1-97E5-026FC81EFA67}"/>
          </ac:cxnSpMkLst>
        </pc:cxnChg>
        <pc:cxnChg chg="mod">
          <ac:chgData name="Vendula Smolíková" userId="28b2cc11ad2aa403" providerId="LiveId" clId="{71BEA66A-A974-4ECE-85BA-CDB2DFB9ED8A}" dt="2022-09-06T14:36:18.373" v="262" actId="208"/>
          <ac:cxnSpMkLst>
            <pc:docMk/>
            <pc:sldMk cId="205378305" sldId="282"/>
            <ac:cxnSpMk id="33" creationId="{F61B6975-CBEC-4FFA-8517-082454CB6110}"/>
          </ac:cxnSpMkLst>
        </pc:cxnChg>
        <pc:cxnChg chg="mod">
          <ac:chgData name="Vendula Smolíková" userId="28b2cc11ad2aa403" providerId="LiveId" clId="{71BEA66A-A974-4ECE-85BA-CDB2DFB9ED8A}" dt="2022-09-06T14:36:18.373" v="262" actId="208"/>
          <ac:cxnSpMkLst>
            <pc:docMk/>
            <pc:sldMk cId="205378305" sldId="282"/>
            <ac:cxnSpMk id="36" creationId="{FDF1B649-C832-42A7-8235-CE23DF082862}"/>
          </ac:cxnSpMkLst>
        </pc:cxnChg>
      </pc:sldChg>
      <pc:sldChg chg="addSp delSp modSp add del mod setBg">
        <pc:chgData name="Vendula Smolíková" userId="28b2cc11ad2aa403" providerId="LiveId" clId="{71BEA66A-A974-4ECE-85BA-CDB2DFB9ED8A}" dt="2022-09-06T14:49:07.670" v="566" actId="2696"/>
        <pc:sldMkLst>
          <pc:docMk/>
          <pc:sldMk cId="558713800" sldId="283"/>
        </pc:sldMkLst>
        <pc:spChg chg="del mod">
          <ac:chgData name="Vendula Smolíková" userId="28b2cc11ad2aa403" providerId="LiveId" clId="{71BEA66A-A974-4ECE-85BA-CDB2DFB9ED8A}" dt="2022-09-06T14:34:05.882" v="247" actId="478"/>
          <ac:spMkLst>
            <pc:docMk/>
            <pc:sldMk cId="558713800" sldId="283"/>
            <ac:spMk id="2" creationId="{271404BF-BD8A-4D1D-BFBA-06F9CBCEF7D6}"/>
          </ac:spMkLst>
        </pc:spChg>
        <pc:spChg chg="del mod">
          <ac:chgData name="Vendula Smolíková" userId="28b2cc11ad2aa403" providerId="LiveId" clId="{71BEA66A-A974-4ECE-85BA-CDB2DFB9ED8A}" dt="2022-09-06T14:34:06.927" v="248" actId="478"/>
          <ac:spMkLst>
            <pc:docMk/>
            <pc:sldMk cId="558713800" sldId="283"/>
            <ac:spMk id="3" creationId="{CAEF4053-1E44-4008-8806-44037A590D83}"/>
          </ac:spMkLst>
        </pc:spChg>
        <pc:spChg chg="add del mod">
          <ac:chgData name="Vendula Smolíková" userId="28b2cc11ad2aa403" providerId="LiveId" clId="{71BEA66A-A974-4ECE-85BA-CDB2DFB9ED8A}" dt="2022-09-06T14:42:56.870" v="323"/>
          <ac:spMkLst>
            <pc:docMk/>
            <pc:sldMk cId="558713800" sldId="283"/>
            <ac:spMk id="4" creationId="{998302F8-4C37-4D17-9C6D-7B67FBF4FA0B}"/>
          </ac:spMkLst>
        </pc:spChg>
        <pc:spChg chg="add del mod">
          <ac:chgData name="Vendula Smolíková" userId="28b2cc11ad2aa403" providerId="LiveId" clId="{71BEA66A-A974-4ECE-85BA-CDB2DFB9ED8A}" dt="2022-09-06T14:42:56.870" v="323"/>
          <ac:spMkLst>
            <pc:docMk/>
            <pc:sldMk cId="558713800" sldId="283"/>
            <ac:spMk id="5" creationId="{11ECFD94-E452-4D4E-BC4C-E4D19D0CBA04}"/>
          </ac:spMkLst>
        </pc:spChg>
        <pc:spChg chg="add del">
          <ac:chgData name="Vendula Smolíková" userId="28b2cc11ad2aa403" providerId="LiveId" clId="{71BEA66A-A974-4ECE-85BA-CDB2DFB9ED8A}" dt="2022-09-06T14:34:04.025" v="245" actId="26606"/>
          <ac:spMkLst>
            <pc:docMk/>
            <pc:sldMk cId="558713800" sldId="283"/>
            <ac:spMk id="9" creationId="{CD758A0E-EDF3-4C8A-9AAF-B84F8014E095}"/>
          </ac:spMkLst>
        </pc:spChg>
        <pc:spChg chg="add del">
          <ac:chgData name="Vendula Smolíková" userId="28b2cc11ad2aa403" providerId="LiveId" clId="{71BEA66A-A974-4ECE-85BA-CDB2DFB9ED8A}" dt="2022-09-06T14:34:04.025" v="245" actId="26606"/>
          <ac:spMkLst>
            <pc:docMk/>
            <pc:sldMk cId="558713800" sldId="283"/>
            <ac:spMk id="11" creationId="{32FE9855-A391-40A9-A6FA-BAC94FB5431F}"/>
          </ac:spMkLst>
        </pc:spChg>
        <pc:spChg chg="add del">
          <ac:chgData name="Vendula Smolíková" userId="28b2cc11ad2aa403" providerId="LiveId" clId="{71BEA66A-A974-4ECE-85BA-CDB2DFB9ED8A}" dt="2022-09-06T14:42:56.870" v="323"/>
          <ac:spMkLst>
            <pc:docMk/>
            <pc:sldMk cId="558713800" sldId="283"/>
            <ac:spMk id="24" creationId="{43C823D3-D619-407C-89E0-C6F6B1E7A42A}"/>
          </ac:spMkLst>
        </pc:spChg>
        <pc:spChg chg="add del">
          <ac:chgData name="Vendula Smolíková" userId="28b2cc11ad2aa403" providerId="LiveId" clId="{71BEA66A-A974-4ECE-85BA-CDB2DFB9ED8A}" dt="2022-09-06T14:42:56.870" v="323"/>
          <ac:spMkLst>
            <pc:docMk/>
            <pc:sldMk cId="558713800" sldId="283"/>
            <ac:spMk id="25" creationId="{047F8E3E-2FFA-4A0F-B3C7-E57ADDCFB415}"/>
          </ac:spMkLst>
        </pc:spChg>
        <pc:spChg chg="add del">
          <ac:chgData name="Vendula Smolíková" userId="28b2cc11ad2aa403" providerId="LiveId" clId="{71BEA66A-A974-4ECE-85BA-CDB2DFB9ED8A}" dt="2022-09-06T14:42:56.870" v="323"/>
          <ac:spMkLst>
            <pc:docMk/>
            <pc:sldMk cId="558713800" sldId="283"/>
            <ac:spMk id="32" creationId="{4AED92DD-52E5-40C8-9401-D7323B4C2DC4}"/>
          </ac:spMkLst>
        </pc:spChg>
        <pc:spChg chg="add del mod">
          <ac:chgData name="Vendula Smolíková" userId="28b2cc11ad2aa403" providerId="LiveId" clId="{71BEA66A-A974-4ECE-85BA-CDB2DFB9ED8A}" dt="2022-09-06T14:43:08.995" v="341" actId="403"/>
          <ac:spMkLst>
            <pc:docMk/>
            <pc:sldMk cId="558713800" sldId="283"/>
            <ac:spMk id="33" creationId="{835D8539-0DAF-4BCF-9318-C971F23D03BD}"/>
          </ac:spMkLst>
        </pc:spChg>
        <pc:spChg chg="add del">
          <ac:chgData name="Vendula Smolíková" userId="28b2cc11ad2aa403" providerId="LiveId" clId="{71BEA66A-A974-4ECE-85BA-CDB2DFB9ED8A}" dt="2022-09-06T14:42:56.870" v="323"/>
          <ac:spMkLst>
            <pc:docMk/>
            <pc:sldMk cId="558713800" sldId="283"/>
            <ac:spMk id="39" creationId="{A627102E-5A9C-4F82-8628-26E0497170D3}"/>
          </ac:spMkLst>
        </pc:spChg>
        <pc:spChg chg="add del mod">
          <ac:chgData name="Vendula Smolíková" userId="28b2cc11ad2aa403" providerId="LiveId" clId="{71BEA66A-A974-4ECE-85BA-CDB2DFB9ED8A}" dt="2022-09-06T14:43:07.107" v="338" actId="208"/>
          <ac:spMkLst>
            <pc:docMk/>
            <pc:sldMk cId="558713800" sldId="283"/>
            <ac:spMk id="40" creationId="{E3C0F279-7905-4703-97D2-7A806B672B5D}"/>
          </ac:spMkLst>
        </pc:spChg>
        <pc:spChg chg="add del mod">
          <ac:chgData name="Vendula Smolíková" userId="28b2cc11ad2aa403" providerId="LiveId" clId="{71BEA66A-A974-4ECE-85BA-CDB2DFB9ED8A}" dt="2022-09-06T14:43:07.107" v="338" actId="208"/>
          <ac:spMkLst>
            <pc:docMk/>
            <pc:sldMk cId="558713800" sldId="283"/>
            <ac:spMk id="43" creationId="{5CD1DAB9-4DC2-48AD-80C2-2039C27A864D}"/>
          </ac:spMkLst>
        </pc:spChg>
        <pc:grpChg chg="add del">
          <ac:chgData name="Vendula Smolíková" userId="28b2cc11ad2aa403" providerId="LiveId" clId="{71BEA66A-A974-4ECE-85BA-CDB2DFB9ED8A}" dt="2022-09-06T14:34:04.025" v="245" actId="26606"/>
          <ac:grpSpMkLst>
            <pc:docMk/>
            <pc:sldMk cId="558713800" sldId="283"/>
            <ac:grpSpMk id="13" creationId="{13621FAC-5123-4838-A7BE-271A4095B234}"/>
          </ac:grpSpMkLst>
        </pc:grpChg>
        <pc:grpChg chg="add del">
          <ac:chgData name="Vendula Smolíková" userId="28b2cc11ad2aa403" providerId="LiveId" clId="{71BEA66A-A974-4ECE-85BA-CDB2DFB9ED8A}" dt="2022-09-06T14:42:56.870" v="323"/>
          <ac:grpSpMkLst>
            <pc:docMk/>
            <pc:sldMk cId="558713800" sldId="283"/>
            <ac:grpSpMk id="19" creationId="{9DB3963A-4187-4A72-9DA4-CA6BADE22931}"/>
          </ac:grpSpMkLst>
        </pc:grpChg>
        <pc:grpChg chg="add del">
          <ac:chgData name="Vendula Smolíková" userId="28b2cc11ad2aa403" providerId="LiveId" clId="{71BEA66A-A974-4ECE-85BA-CDB2DFB9ED8A}" dt="2022-09-06T14:42:56.870" v="323"/>
          <ac:grpSpMkLst>
            <pc:docMk/>
            <pc:sldMk cId="558713800" sldId="283"/>
            <ac:grpSpMk id="26" creationId="{33D939F1-7ABE-4D0E-946A-43F37F556AFD}"/>
          </ac:grpSpMkLst>
        </pc:grpChg>
        <pc:picChg chg="add del">
          <ac:chgData name="Vendula Smolíková" userId="28b2cc11ad2aa403" providerId="LiveId" clId="{71BEA66A-A974-4ECE-85BA-CDB2DFB9ED8A}" dt="2022-09-06T14:42:56.870" v="323"/>
          <ac:picMkLst>
            <pc:docMk/>
            <pc:sldMk cId="558713800" sldId="283"/>
            <ac:picMk id="31" creationId="{02933C2D-969A-4EB7-AFE2-19D4B0500A98}"/>
          </ac:picMkLst>
        </pc:picChg>
        <pc:picChg chg="add del">
          <ac:chgData name="Vendula Smolíková" userId="28b2cc11ad2aa403" providerId="LiveId" clId="{71BEA66A-A974-4ECE-85BA-CDB2DFB9ED8A}" dt="2022-09-06T14:42:56.870" v="323"/>
          <ac:picMkLst>
            <pc:docMk/>
            <pc:sldMk cId="558713800" sldId="283"/>
            <ac:picMk id="34" creationId="{A8C2D3E9-F7FB-4E43-9E12-E4CB65B5E535}"/>
          </ac:picMkLst>
        </pc:picChg>
        <pc:picChg chg="add del">
          <ac:chgData name="Vendula Smolíková" userId="28b2cc11ad2aa403" providerId="LiveId" clId="{71BEA66A-A974-4ECE-85BA-CDB2DFB9ED8A}" dt="2022-09-06T14:42:56.870" v="323"/>
          <ac:picMkLst>
            <pc:docMk/>
            <pc:sldMk cId="558713800" sldId="283"/>
            <ac:picMk id="35" creationId="{94E0EFCB-36FE-4D63-8B56-AF64A114B5B8}"/>
          </ac:picMkLst>
        </pc:picChg>
        <pc:picChg chg="add del">
          <ac:chgData name="Vendula Smolíková" userId="28b2cc11ad2aa403" providerId="LiveId" clId="{71BEA66A-A974-4ECE-85BA-CDB2DFB9ED8A}" dt="2022-09-06T14:42:56.870" v="323"/>
          <ac:picMkLst>
            <pc:docMk/>
            <pc:sldMk cId="558713800" sldId="283"/>
            <ac:picMk id="36" creationId="{5DAA1DE8-C4F9-45D6-8C01-FF89A4064181}"/>
          </ac:picMkLst>
        </pc:picChg>
        <pc:picChg chg="add del">
          <ac:chgData name="Vendula Smolíková" userId="28b2cc11ad2aa403" providerId="LiveId" clId="{71BEA66A-A974-4ECE-85BA-CDB2DFB9ED8A}" dt="2022-09-06T14:42:56.870" v="323"/>
          <ac:picMkLst>
            <pc:docMk/>
            <pc:sldMk cId="558713800" sldId="283"/>
            <ac:picMk id="37" creationId="{44816071-A680-4BAA-A35A-31760C41C939}"/>
          </ac:picMkLst>
        </pc:picChg>
        <pc:picChg chg="add del">
          <ac:chgData name="Vendula Smolíková" userId="28b2cc11ad2aa403" providerId="LiveId" clId="{71BEA66A-A974-4ECE-85BA-CDB2DFB9ED8A}" dt="2022-09-06T14:42:56.870" v="323"/>
          <ac:picMkLst>
            <pc:docMk/>
            <pc:sldMk cId="558713800" sldId="283"/>
            <ac:picMk id="38" creationId="{87F02CD8-A61C-459F-877C-7AF418657C88}"/>
          </ac:picMkLst>
        </pc:picChg>
        <pc:cxnChg chg="add del mod">
          <ac:chgData name="Vendula Smolíková" userId="28b2cc11ad2aa403" providerId="LiveId" clId="{71BEA66A-A974-4ECE-85BA-CDB2DFB9ED8A}" dt="2022-09-06T14:43:07.107" v="338" actId="208"/>
          <ac:cxnSpMkLst>
            <pc:docMk/>
            <pc:sldMk cId="558713800" sldId="283"/>
            <ac:cxnSpMk id="41" creationId="{BB14E8DC-F25D-4C8C-869B-DE22E97D69B7}"/>
          </ac:cxnSpMkLst>
        </pc:cxnChg>
        <pc:cxnChg chg="add del mod">
          <ac:chgData name="Vendula Smolíková" userId="28b2cc11ad2aa403" providerId="LiveId" clId="{71BEA66A-A974-4ECE-85BA-CDB2DFB9ED8A}" dt="2022-09-06T14:43:07.107" v="338" actId="208"/>
          <ac:cxnSpMkLst>
            <pc:docMk/>
            <pc:sldMk cId="558713800" sldId="283"/>
            <ac:cxnSpMk id="42" creationId="{4E5A0ADB-CD2F-417E-B82D-50C3C851EAA5}"/>
          </ac:cxnSpMkLst>
        </pc:cxnChg>
      </pc:sldChg>
      <pc:sldChg chg="addSp delSp modSp add mod ord setBg">
        <pc:chgData name="Vendula Smolíková" userId="28b2cc11ad2aa403" providerId="LiveId" clId="{71BEA66A-A974-4ECE-85BA-CDB2DFB9ED8A}" dt="2022-09-06T16:06:07.318" v="802" actId="1035"/>
        <pc:sldMkLst>
          <pc:docMk/>
          <pc:sldMk cId="3207953322" sldId="283"/>
        </pc:sldMkLst>
        <pc:spChg chg="add del mod">
          <ac:chgData name="Vendula Smolíková" userId="28b2cc11ad2aa403" providerId="LiveId" clId="{71BEA66A-A974-4ECE-85BA-CDB2DFB9ED8A}" dt="2022-09-06T15:06:33.651" v="604" actId="478"/>
          <ac:spMkLst>
            <pc:docMk/>
            <pc:sldMk cId="3207953322" sldId="283"/>
            <ac:spMk id="2" creationId="{886DC9AF-24C8-4958-8957-76D309DFC521}"/>
          </ac:spMkLst>
        </pc:spChg>
        <pc:spChg chg="add del mod">
          <ac:chgData name="Vendula Smolíková" userId="28b2cc11ad2aa403" providerId="LiveId" clId="{71BEA66A-A974-4ECE-85BA-CDB2DFB9ED8A}" dt="2022-09-06T15:06:32.421" v="603" actId="478"/>
          <ac:spMkLst>
            <pc:docMk/>
            <pc:sldMk cId="3207953322" sldId="283"/>
            <ac:spMk id="3" creationId="{04C8DD9B-1A66-4B5B-84B1-22FDBED1E097}"/>
          </ac:spMkLst>
        </pc:spChg>
        <pc:spChg chg="mod">
          <ac:chgData name="Vendula Smolíková" userId="28b2cc11ad2aa403" providerId="LiveId" clId="{71BEA66A-A974-4ECE-85BA-CDB2DFB9ED8A}" dt="2022-09-06T15:05:52.871" v="595" actId="26606"/>
          <ac:spMkLst>
            <pc:docMk/>
            <pc:sldMk cId="3207953322" sldId="283"/>
            <ac:spMk id="4" creationId="{D2455215-80CB-4996-8747-46D8068F03B5}"/>
          </ac:spMkLst>
        </pc:spChg>
        <pc:spChg chg="add del">
          <ac:chgData name="Vendula Smolíková" userId="28b2cc11ad2aa403" providerId="LiveId" clId="{71BEA66A-A974-4ECE-85BA-CDB2DFB9ED8A}" dt="2022-09-06T15:06:30.340" v="602" actId="26606"/>
          <ac:spMkLst>
            <pc:docMk/>
            <pc:sldMk cId="3207953322" sldId="283"/>
            <ac:spMk id="9" creationId="{4BC99CB9-DDAD-44A2-8A1C-E3AF4E72DF5C}"/>
          </ac:spMkLst>
        </pc:spChg>
        <pc:spChg chg="add del">
          <ac:chgData name="Vendula Smolíková" userId="28b2cc11ad2aa403" providerId="LiveId" clId="{71BEA66A-A974-4ECE-85BA-CDB2DFB9ED8A}" dt="2022-09-06T15:06:20.145" v="599"/>
          <ac:spMkLst>
            <pc:docMk/>
            <pc:sldMk cId="3207953322" sldId="283"/>
            <ac:spMk id="17" creationId="{C3C4025E-DBCB-4CB4-80D2-39C7EF99F5DF}"/>
          </ac:spMkLst>
        </pc:spChg>
        <pc:spChg chg="add del">
          <ac:chgData name="Vendula Smolíková" userId="28b2cc11ad2aa403" providerId="LiveId" clId="{71BEA66A-A974-4ECE-85BA-CDB2DFB9ED8A}" dt="2022-09-06T15:06:20.145" v="599"/>
          <ac:spMkLst>
            <pc:docMk/>
            <pc:sldMk cId="3207953322" sldId="283"/>
            <ac:spMk id="18" creationId="{B5DAB1D5-4874-4503-93F3-0DCFD571C276}"/>
          </ac:spMkLst>
        </pc:spChg>
        <pc:spChg chg="add del">
          <ac:chgData name="Vendula Smolíková" userId="28b2cc11ad2aa403" providerId="LiveId" clId="{71BEA66A-A974-4ECE-85BA-CDB2DFB9ED8A}" dt="2022-09-06T15:06:20.145" v="599"/>
          <ac:spMkLst>
            <pc:docMk/>
            <pc:sldMk cId="3207953322" sldId="283"/>
            <ac:spMk id="19" creationId="{BC861095-8364-4D79-B1EA-3074E3C9DB3C}"/>
          </ac:spMkLst>
        </pc:spChg>
        <pc:spChg chg="add del">
          <ac:chgData name="Vendula Smolíková" userId="28b2cc11ad2aa403" providerId="LiveId" clId="{71BEA66A-A974-4ECE-85BA-CDB2DFB9ED8A}" dt="2022-09-06T15:06:20.145" v="599"/>
          <ac:spMkLst>
            <pc:docMk/>
            <pc:sldMk cId="3207953322" sldId="283"/>
            <ac:spMk id="21" creationId="{9435B71F-A53C-4906-A7A8-E95E2987C315}"/>
          </ac:spMkLst>
        </pc:spChg>
        <pc:spChg chg="add">
          <ac:chgData name="Vendula Smolíková" userId="28b2cc11ad2aa403" providerId="LiveId" clId="{71BEA66A-A974-4ECE-85BA-CDB2DFB9ED8A}" dt="2022-09-06T15:06:30.340" v="602" actId="26606"/>
          <ac:spMkLst>
            <pc:docMk/>
            <pc:sldMk cId="3207953322" sldId="283"/>
            <ac:spMk id="22" creationId="{18873D23-2DCF-4B31-A009-95721C06E8E1}"/>
          </ac:spMkLst>
        </pc:spChg>
        <pc:spChg chg="add">
          <ac:chgData name="Vendula Smolíková" userId="28b2cc11ad2aa403" providerId="LiveId" clId="{71BEA66A-A974-4ECE-85BA-CDB2DFB9ED8A}" dt="2022-09-06T15:06:30.340" v="602" actId="26606"/>
          <ac:spMkLst>
            <pc:docMk/>
            <pc:sldMk cId="3207953322" sldId="283"/>
            <ac:spMk id="23" creationId="{C13EF075-D4EF-4929-ADBC-91B27DA19955}"/>
          </ac:spMkLst>
        </pc:spChg>
        <pc:spChg chg="add mod">
          <ac:chgData name="Vendula Smolíková" userId="28b2cc11ad2aa403" providerId="LiveId" clId="{71BEA66A-A974-4ECE-85BA-CDB2DFB9ED8A}" dt="2022-09-06T15:08:38.932" v="676" actId="207"/>
          <ac:spMkLst>
            <pc:docMk/>
            <pc:sldMk cId="3207953322" sldId="283"/>
            <ac:spMk id="24" creationId="{E38575A2-30A5-4E28-9023-558473BD4E9C}"/>
          </ac:spMkLst>
        </pc:spChg>
        <pc:spChg chg="add mod">
          <ac:chgData name="Vendula Smolíková" userId="28b2cc11ad2aa403" providerId="LiveId" clId="{71BEA66A-A974-4ECE-85BA-CDB2DFB9ED8A}" dt="2022-09-06T15:08:59.769" v="677" actId="207"/>
          <ac:spMkLst>
            <pc:docMk/>
            <pc:sldMk cId="3207953322" sldId="283"/>
            <ac:spMk id="30" creationId="{C780AD10-F424-4C46-A276-E06D5D5D0E51}"/>
          </ac:spMkLst>
        </pc:spChg>
        <pc:spChg chg="add mod">
          <ac:chgData name="Vendula Smolíková" userId="28b2cc11ad2aa403" providerId="LiveId" clId="{71BEA66A-A974-4ECE-85BA-CDB2DFB9ED8A}" dt="2022-09-06T16:06:07.318" v="802" actId="1035"/>
          <ac:spMkLst>
            <pc:docMk/>
            <pc:sldMk cId="3207953322" sldId="283"/>
            <ac:spMk id="31" creationId="{CE28CDA1-5874-478F-8AFB-F278FA24A7A8}"/>
          </ac:spMkLst>
        </pc:spChg>
        <pc:spChg chg="add mod">
          <ac:chgData name="Vendula Smolíková" userId="28b2cc11ad2aa403" providerId="LiveId" clId="{71BEA66A-A974-4ECE-85BA-CDB2DFB9ED8A}" dt="2022-09-06T15:08:29.719" v="674" actId="1076"/>
          <ac:spMkLst>
            <pc:docMk/>
            <pc:sldMk cId="3207953322" sldId="283"/>
            <ac:spMk id="33" creationId="{CD12DCA7-3BFC-4EE8-B439-E3CE8027E0F4}"/>
          </ac:spMkLst>
        </pc:spChg>
        <pc:grpChg chg="add del">
          <ac:chgData name="Vendula Smolíková" userId="28b2cc11ad2aa403" providerId="LiveId" clId="{71BEA66A-A974-4ECE-85BA-CDB2DFB9ED8A}" dt="2022-09-06T15:06:30.340" v="602" actId="26606"/>
          <ac:grpSpMkLst>
            <pc:docMk/>
            <pc:sldMk cId="3207953322" sldId="283"/>
            <ac:grpSpMk id="11" creationId="{5C3921CD-DDE5-4B57-8FDF-B37ADE4EDAC7}"/>
          </ac:grpSpMkLst>
        </pc:grpChg>
        <pc:grpChg chg="add">
          <ac:chgData name="Vendula Smolíková" userId="28b2cc11ad2aa403" providerId="LiveId" clId="{71BEA66A-A974-4ECE-85BA-CDB2DFB9ED8A}" dt="2022-09-06T15:06:30.340" v="602" actId="26606"/>
          <ac:grpSpMkLst>
            <pc:docMk/>
            <pc:sldMk cId="3207953322" sldId="283"/>
            <ac:grpSpMk id="25" creationId="{DAA26DFA-AAB2-4973-9C17-16D587C7B198}"/>
          </ac:grpSpMkLst>
        </pc:grpChg>
        <pc:picChg chg="add del">
          <ac:chgData name="Vendula Smolíková" userId="28b2cc11ad2aa403" providerId="LiveId" clId="{71BEA66A-A974-4ECE-85BA-CDB2DFB9ED8A}" dt="2022-09-06T15:06:20.145" v="599"/>
          <ac:picMkLst>
            <pc:docMk/>
            <pc:sldMk cId="3207953322" sldId="283"/>
            <ac:picMk id="20" creationId="{628D17F3-581B-4125-AA33-62674B956B64}"/>
          </ac:picMkLst>
        </pc:picChg>
        <pc:picChg chg="add mod modCrop">
          <ac:chgData name="Vendula Smolíková" userId="28b2cc11ad2aa403" providerId="LiveId" clId="{71BEA66A-A974-4ECE-85BA-CDB2DFB9ED8A}" dt="2022-09-06T15:08:18.564" v="672" actId="1037"/>
          <ac:picMkLst>
            <pc:docMk/>
            <pc:sldMk cId="3207953322" sldId="283"/>
            <ac:picMk id="32" creationId="{DEBA31D0-1700-416F-AAD2-AF448F897F27}"/>
          </ac:picMkLst>
        </pc:picChg>
        <pc:picChg chg="add mod modCrop">
          <ac:chgData name="Vendula Smolíková" userId="28b2cc11ad2aa403" providerId="LiveId" clId="{71BEA66A-A974-4ECE-85BA-CDB2DFB9ED8A}" dt="2022-09-06T15:08:21.746" v="673" actId="1076"/>
          <ac:picMkLst>
            <pc:docMk/>
            <pc:sldMk cId="3207953322" sldId="283"/>
            <ac:picMk id="34" creationId="{7D849623-394D-4394-8F5B-933FE32D8538}"/>
          </ac:picMkLst>
        </pc:picChg>
      </pc:sldChg>
      <pc:sldChg chg="addSp delSp modSp add del mod setBg">
        <pc:chgData name="Vendula Smolíková" userId="28b2cc11ad2aa403" providerId="LiveId" clId="{71BEA66A-A974-4ECE-85BA-CDB2DFB9ED8A}" dt="2022-09-06T14:49:02.553" v="565" actId="2696"/>
        <pc:sldMkLst>
          <pc:docMk/>
          <pc:sldMk cId="1483428394" sldId="284"/>
        </pc:sldMkLst>
        <pc:spChg chg="del mod">
          <ac:chgData name="Vendula Smolíková" userId="28b2cc11ad2aa403" providerId="LiveId" clId="{71BEA66A-A974-4ECE-85BA-CDB2DFB9ED8A}" dt="2022-09-06T14:44:17.056" v="351" actId="478"/>
          <ac:spMkLst>
            <pc:docMk/>
            <pc:sldMk cId="1483428394" sldId="284"/>
            <ac:spMk id="2" creationId="{A2E11FB5-B71C-4B18-A2C9-B23A35DD1DB4}"/>
          </ac:spMkLst>
        </pc:spChg>
        <pc:spChg chg="del mod">
          <ac:chgData name="Vendula Smolíková" userId="28b2cc11ad2aa403" providerId="LiveId" clId="{71BEA66A-A974-4ECE-85BA-CDB2DFB9ED8A}" dt="2022-09-06T14:44:16.229" v="350" actId="478"/>
          <ac:spMkLst>
            <pc:docMk/>
            <pc:sldMk cId="1483428394" sldId="284"/>
            <ac:spMk id="3" creationId="{8ACC7144-C367-44C0-9E25-09BB8EA7B712}"/>
          </ac:spMkLst>
        </pc:spChg>
        <pc:spChg chg="del mod">
          <ac:chgData name="Vendula Smolíková" userId="28b2cc11ad2aa403" providerId="LiveId" clId="{71BEA66A-A974-4ECE-85BA-CDB2DFB9ED8A}" dt="2022-09-06T14:44:48.788" v="353" actId="478"/>
          <ac:spMkLst>
            <pc:docMk/>
            <pc:sldMk cId="1483428394" sldId="284"/>
            <ac:spMk id="4" creationId="{64530626-D3FC-46FC-9167-8B5ECF1E75E6}"/>
          </ac:spMkLst>
        </pc:spChg>
        <pc:spChg chg="add del mod">
          <ac:chgData name="Vendula Smolíková" userId="28b2cc11ad2aa403" providerId="LiveId" clId="{71BEA66A-A974-4ECE-85BA-CDB2DFB9ED8A}" dt="2022-09-06T14:44:55.418" v="355" actId="478"/>
          <ac:spMkLst>
            <pc:docMk/>
            <pc:sldMk cId="1483428394" sldId="284"/>
            <ac:spMk id="6" creationId="{6EB60FC7-ACDD-444C-B536-3D319E094731}"/>
          </ac:spMkLst>
        </pc:spChg>
        <pc:spChg chg="add del mod">
          <ac:chgData name="Vendula Smolíková" userId="28b2cc11ad2aa403" providerId="LiveId" clId="{71BEA66A-A974-4ECE-85BA-CDB2DFB9ED8A}" dt="2022-09-06T14:45:26.143" v="361" actId="478"/>
          <ac:spMkLst>
            <pc:docMk/>
            <pc:sldMk cId="1483428394" sldId="284"/>
            <ac:spMk id="8" creationId="{EE28E94F-BEA0-45A5-920F-401816BAF763}"/>
          </ac:spMkLst>
        </pc:spChg>
        <pc:spChg chg="add del">
          <ac:chgData name="Vendula Smolíková" userId="28b2cc11ad2aa403" providerId="LiveId" clId="{71BEA66A-A974-4ECE-85BA-CDB2DFB9ED8A}" dt="2022-09-06T14:44:53.468" v="354" actId="26606"/>
          <ac:spMkLst>
            <pc:docMk/>
            <pc:sldMk cId="1483428394" sldId="284"/>
            <ac:spMk id="9" creationId="{889C5E17-24D0-4696-A3C5-A2261FB455FA}"/>
          </ac:spMkLst>
        </pc:spChg>
        <pc:spChg chg="add del">
          <ac:chgData name="Vendula Smolíková" userId="28b2cc11ad2aa403" providerId="LiveId" clId="{71BEA66A-A974-4ECE-85BA-CDB2DFB9ED8A}" dt="2022-09-06T14:44:53.468" v="354" actId="26606"/>
          <ac:spMkLst>
            <pc:docMk/>
            <pc:sldMk cId="1483428394" sldId="284"/>
            <ac:spMk id="11" creationId="{6929B58F-2358-44CC-ACE5-EF1BD3C6C824}"/>
          </ac:spMkLst>
        </pc:spChg>
        <pc:spChg chg="add del">
          <ac:chgData name="Vendula Smolíková" userId="28b2cc11ad2aa403" providerId="LiveId" clId="{71BEA66A-A974-4ECE-85BA-CDB2DFB9ED8A}" dt="2022-09-06T14:44:53.468" v="354" actId="26606"/>
          <ac:spMkLst>
            <pc:docMk/>
            <pc:sldMk cId="1483428394" sldId="284"/>
            <ac:spMk id="12" creationId="{9D59325B-B46E-4CFD-BB80-B95A86095ABD}"/>
          </ac:spMkLst>
        </pc:spChg>
        <pc:spChg chg="add del">
          <ac:chgData name="Vendula Smolíková" userId="28b2cc11ad2aa403" providerId="LiveId" clId="{71BEA66A-A974-4ECE-85BA-CDB2DFB9ED8A}" dt="2022-09-06T14:44:53.468" v="354" actId="26606"/>
          <ac:spMkLst>
            <pc:docMk/>
            <pc:sldMk cId="1483428394" sldId="284"/>
            <ac:spMk id="17" creationId="{C1B6786A-FD47-4322-A06C-844C252FC050}"/>
          </ac:spMkLst>
        </pc:spChg>
        <pc:spChg chg="add del">
          <ac:chgData name="Vendula Smolíková" userId="28b2cc11ad2aa403" providerId="LiveId" clId="{71BEA66A-A974-4ECE-85BA-CDB2DFB9ED8A}" dt="2022-09-06T14:44:48.788" v="353" actId="478"/>
          <ac:spMkLst>
            <pc:docMk/>
            <pc:sldMk cId="1483428394" sldId="284"/>
            <ac:spMk id="18" creationId="{4B0AAF70-08B2-4606-A977-9973D4C8C5F0}"/>
          </ac:spMkLst>
        </pc:spChg>
        <pc:spChg chg="add del">
          <ac:chgData name="Vendula Smolíková" userId="28b2cc11ad2aa403" providerId="LiveId" clId="{71BEA66A-A974-4ECE-85BA-CDB2DFB9ED8A}" dt="2022-09-06T14:44:48.788" v="353" actId="478"/>
          <ac:spMkLst>
            <pc:docMk/>
            <pc:sldMk cId="1483428394" sldId="284"/>
            <ac:spMk id="20" creationId="{59CB8254-66BA-43E1-8143-A7432B187555}"/>
          </ac:spMkLst>
        </pc:spChg>
        <pc:spChg chg="add del">
          <ac:chgData name="Vendula Smolíková" userId="28b2cc11ad2aa403" providerId="LiveId" clId="{71BEA66A-A974-4ECE-85BA-CDB2DFB9ED8A}" dt="2022-09-06T14:44:48.788" v="353" actId="478"/>
          <ac:spMkLst>
            <pc:docMk/>
            <pc:sldMk cId="1483428394" sldId="284"/>
            <ac:spMk id="21" creationId="{A0171BF0-71C4-4BE2-9B5D-9535D8A8CE82}"/>
          </ac:spMkLst>
        </pc:spChg>
        <pc:spChg chg="add del">
          <ac:chgData name="Vendula Smolíková" userId="28b2cc11ad2aa403" providerId="LiveId" clId="{71BEA66A-A974-4ECE-85BA-CDB2DFB9ED8A}" dt="2022-09-06T14:44:48.788" v="353" actId="478"/>
          <ac:spMkLst>
            <pc:docMk/>
            <pc:sldMk cId="1483428394" sldId="284"/>
            <ac:spMk id="27" creationId="{4CAF0EFB-DA8D-4BFD-8528-B4CE2EC6241D}"/>
          </ac:spMkLst>
        </pc:spChg>
        <pc:spChg chg="add del">
          <ac:chgData name="Vendula Smolíková" userId="28b2cc11ad2aa403" providerId="LiveId" clId="{71BEA66A-A974-4ECE-85BA-CDB2DFB9ED8A}" dt="2022-09-06T14:44:48.788" v="353" actId="478"/>
          <ac:spMkLst>
            <pc:docMk/>
            <pc:sldMk cId="1483428394" sldId="284"/>
            <ac:spMk id="28" creationId="{6A8F1438-41F7-48B2-921B-8D56DB19B4F7}"/>
          </ac:spMkLst>
        </pc:spChg>
        <pc:spChg chg="add del">
          <ac:chgData name="Vendula Smolíková" userId="28b2cc11ad2aa403" providerId="LiveId" clId="{71BEA66A-A974-4ECE-85BA-CDB2DFB9ED8A}" dt="2022-09-06T14:44:48.788" v="353" actId="478"/>
          <ac:spMkLst>
            <pc:docMk/>
            <pc:sldMk cId="1483428394" sldId="284"/>
            <ac:spMk id="31" creationId="{B88435C7-8540-43F6-B468-214C1E5A257F}"/>
          </ac:spMkLst>
        </pc:spChg>
        <pc:spChg chg="add">
          <ac:chgData name="Vendula Smolíková" userId="28b2cc11ad2aa403" providerId="LiveId" clId="{71BEA66A-A974-4ECE-85BA-CDB2DFB9ED8A}" dt="2022-09-06T14:44:53.468" v="354" actId="26606"/>
          <ac:spMkLst>
            <pc:docMk/>
            <pc:sldMk cId="1483428394" sldId="284"/>
            <ac:spMk id="32" creationId="{889C5E17-24D0-4696-A3C5-A2261FB455FA}"/>
          </ac:spMkLst>
        </pc:spChg>
        <pc:spChg chg="add">
          <ac:chgData name="Vendula Smolíková" userId="28b2cc11ad2aa403" providerId="LiveId" clId="{71BEA66A-A974-4ECE-85BA-CDB2DFB9ED8A}" dt="2022-09-06T14:44:53.468" v="354" actId="26606"/>
          <ac:spMkLst>
            <pc:docMk/>
            <pc:sldMk cId="1483428394" sldId="284"/>
            <ac:spMk id="33" creationId="{6929B58F-2358-44CC-ACE5-EF1BD3C6C824}"/>
          </ac:spMkLst>
        </pc:spChg>
        <pc:spChg chg="add del">
          <ac:chgData name="Vendula Smolíková" userId="28b2cc11ad2aa403" providerId="LiveId" clId="{71BEA66A-A974-4ECE-85BA-CDB2DFB9ED8A}" dt="2022-09-06T14:45:24.146" v="360" actId="478"/>
          <ac:spMkLst>
            <pc:docMk/>
            <pc:sldMk cId="1483428394" sldId="284"/>
            <ac:spMk id="39" creationId="{8EE44797-27F1-444A-A240-A066311E4CE8}"/>
          </ac:spMkLst>
        </pc:spChg>
        <pc:spChg chg="add del">
          <ac:chgData name="Vendula Smolíková" userId="28b2cc11ad2aa403" providerId="LiveId" clId="{71BEA66A-A974-4ECE-85BA-CDB2DFB9ED8A}" dt="2022-09-06T14:45:24.146" v="360" actId="478"/>
          <ac:spMkLst>
            <pc:docMk/>
            <pc:sldMk cId="1483428394" sldId="284"/>
            <ac:spMk id="45" creationId="{D1E298EC-15B7-4449-85B2-EDAA8A93EF1A}"/>
          </ac:spMkLst>
        </pc:spChg>
        <pc:spChg chg="add del">
          <ac:chgData name="Vendula Smolíková" userId="28b2cc11ad2aa403" providerId="LiveId" clId="{71BEA66A-A974-4ECE-85BA-CDB2DFB9ED8A}" dt="2022-09-06T14:45:24.146" v="360" actId="478"/>
          <ac:spMkLst>
            <pc:docMk/>
            <pc:sldMk cId="1483428394" sldId="284"/>
            <ac:spMk id="46" creationId="{DBB29362-6A99-43A2-A39C-6F692FA1E95D}"/>
          </ac:spMkLst>
        </pc:spChg>
        <pc:spChg chg="add del">
          <ac:chgData name="Vendula Smolíková" userId="28b2cc11ad2aa403" providerId="LiveId" clId="{71BEA66A-A974-4ECE-85BA-CDB2DFB9ED8A}" dt="2022-09-06T14:45:24.146" v="360" actId="478"/>
          <ac:spMkLst>
            <pc:docMk/>
            <pc:sldMk cId="1483428394" sldId="284"/>
            <ac:spMk id="49" creationId="{938FA753-14C5-4D47-B8E3-4F65CB069A6C}"/>
          </ac:spMkLst>
        </pc:spChg>
        <pc:grpChg chg="add del">
          <ac:chgData name="Vendula Smolíková" userId="28b2cc11ad2aa403" providerId="LiveId" clId="{71BEA66A-A974-4ECE-85BA-CDB2DFB9ED8A}" dt="2022-09-06T14:44:53.468" v="354" actId="26606"/>
          <ac:grpSpMkLst>
            <pc:docMk/>
            <pc:sldMk cId="1483428394" sldId="284"/>
            <ac:grpSpMk id="13" creationId="{09DA5303-A1AF-4830-806C-51FCD96188B7}"/>
          </ac:grpSpMkLst>
        </pc:grpChg>
        <pc:grpChg chg="add">
          <ac:chgData name="Vendula Smolíková" userId="28b2cc11ad2aa403" providerId="LiveId" clId="{71BEA66A-A974-4ECE-85BA-CDB2DFB9ED8A}" dt="2022-09-06T14:44:53.468" v="354" actId="26606"/>
          <ac:grpSpMkLst>
            <pc:docMk/>
            <pc:sldMk cId="1483428394" sldId="284"/>
            <ac:grpSpMk id="34" creationId="{09DA5303-A1AF-4830-806C-51FCD96188B7}"/>
          </ac:grpSpMkLst>
        </pc:grpChg>
        <pc:picChg chg="add del">
          <ac:chgData name="Vendula Smolíková" userId="28b2cc11ad2aa403" providerId="LiveId" clId="{71BEA66A-A974-4ECE-85BA-CDB2DFB9ED8A}" dt="2022-09-06T14:44:48.788" v="353" actId="478"/>
          <ac:picMkLst>
            <pc:docMk/>
            <pc:sldMk cId="1483428394" sldId="284"/>
            <ac:picMk id="19" creationId="{9D904FCA-8705-46B8-A0B7-19CAB3517F82}"/>
          </ac:picMkLst>
        </pc:picChg>
        <pc:picChg chg="add del">
          <ac:chgData name="Vendula Smolíková" userId="28b2cc11ad2aa403" providerId="LiveId" clId="{71BEA66A-A974-4ECE-85BA-CDB2DFB9ED8A}" dt="2022-09-06T14:44:48.788" v="353" actId="478"/>
          <ac:picMkLst>
            <pc:docMk/>
            <pc:sldMk cId="1483428394" sldId="284"/>
            <ac:picMk id="22" creationId="{8C61AB46-F40A-4105-9E3B-F639997015A6}"/>
          </ac:picMkLst>
        </pc:picChg>
        <pc:picChg chg="add del">
          <ac:chgData name="Vendula Smolíková" userId="28b2cc11ad2aa403" providerId="LiveId" clId="{71BEA66A-A974-4ECE-85BA-CDB2DFB9ED8A}" dt="2022-09-06T14:44:48.788" v="353" actId="478"/>
          <ac:picMkLst>
            <pc:docMk/>
            <pc:sldMk cId="1483428394" sldId="284"/>
            <ac:picMk id="23" creationId="{65A96FD9-F37A-453C-BFA7-E9B44198B4DD}"/>
          </ac:picMkLst>
        </pc:picChg>
        <pc:picChg chg="add del">
          <ac:chgData name="Vendula Smolíková" userId="28b2cc11ad2aa403" providerId="LiveId" clId="{71BEA66A-A974-4ECE-85BA-CDB2DFB9ED8A}" dt="2022-09-06T14:44:48.788" v="353" actId="478"/>
          <ac:picMkLst>
            <pc:docMk/>
            <pc:sldMk cId="1483428394" sldId="284"/>
            <ac:picMk id="24" creationId="{C38DB96F-E86D-4474-A264-753EB19AB8DF}"/>
          </ac:picMkLst>
        </pc:picChg>
        <pc:picChg chg="add del">
          <ac:chgData name="Vendula Smolíková" userId="28b2cc11ad2aa403" providerId="LiveId" clId="{71BEA66A-A974-4ECE-85BA-CDB2DFB9ED8A}" dt="2022-09-06T14:44:48.788" v="353" actId="478"/>
          <ac:picMkLst>
            <pc:docMk/>
            <pc:sldMk cId="1483428394" sldId="284"/>
            <ac:picMk id="25" creationId="{226CB412-62E0-484E-A1FB-7D9327A79D44}"/>
          </ac:picMkLst>
        </pc:picChg>
        <pc:picChg chg="add del">
          <ac:chgData name="Vendula Smolíková" userId="28b2cc11ad2aa403" providerId="LiveId" clId="{71BEA66A-A974-4ECE-85BA-CDB2DFB9ED8A}" dt="2022-09-06T14:44:48.788" v="353" actId="478"/>
          <ac:picMkLst>
            <pc:docMk/>
            <pc:sldMk cId="1483428394" sldId="284"/>
            <ac:picMk id="26" creationId="{7974B5A0-A57F-4774-A479-0117F73D3B63}"/>
          </ac:picMkLst>
        </pc:picChg>
        <pc:picChg chg="add del mod">
          <ac:chgData name="Vendula Smolíková" userId="28b2cc11ad2aa403" providerId="LiveId" clId="{71BEA66A-A974-4ECE-85BA-CDB2DFB9ED8A}" dt="2022-09-06T14:45:24.146" v="360" actId="478"/>
          <ac:picMkLst>
            <pc:docMk/>
            <pc:sldMk cId="1483428394" sldId="284"/>
            <ac:picMk id="38" creationId="{7D854811-9B47-47F7-BD5B-B99CE9CC8C49}"/>
          </ac:picMkLst>
        </pc:picChg>
        <pc:picChg chg="add del">
          <ac:chgData name="Vendula Smolíková" userId="28b2cc11ad2aa403" providerId="LiveId" clId="{71BEA66A-A974-4ECE-85BA-CDB2DFB9ED8A}" dt="2022-09-06T14:45:24.146" v="360" actId="478"/>
          <ac:picMkLst>
            <pc:docMk/>
            <pc:sldMk cId="1483428394" sldId="284"/>
            <ac:picMk id="40" creationId="{4CDEBB1D-BBFF-45C6-899E-5B3FCA2288C5}"/>
          </ac:picMkLst>
        </pc:picChg>
        <pc:picChg chg="add del">
          <ac:chgData name="Vendula Smolíková" userId="28b2cc11ad2aa403" providerId="LiveId" clId="{71BEA66A-A974-4ECE-85BA-CDB2DFB9ED8A}" dt="2022-09-06T14:45:24.146" v="360" actId="478"/>
          <ac:picMkLst>
            <pc:docMk/>
            <pc:sldMk cId="1483428394" sldId="284"/>
            <ac:picMk id="41" creationId="{57730E44-6F11-4B94-B60F-B32279F918FF}"/>
          </ac:picMkLst>
        </pc:picChg>
        <pc:picChg chg="add del">
          <ac:chgData name="Vendula Smolíková" userId="28b2cc11ad2aa403" providerId="LiveId" clId="{71BEA66A-A974-4ECE-85BA-CDB2DFB9ED8A}" dt="2022-09-06T14:45:24.146" v="360" actId="478"/>
          <ac:picMkLst>
            <pc:docMk/>
            <pc:sldMk cId="1483428394" sldId="284"/>
            <ac:picMk id="42" creationId="{9F3466F7-3901-47EA-8C15-EB31D0C93A7A}"/>
          </ac:picMkLst>
        </pc:picChg>
        <pc:picChg chg="add del">
          <ac:chgData name="Vendula Smolíková" userId="28b2cc11ad2aa403" providerId="LiveId" clId="{71BEA66A-A974-4ECE-85BA-CDB2DFB9ED8A}" dt="2022-09-06T14:45:24.146" v="360" actId="478"/>
          <ac:picMkLst>
            <pc:docMk/>
            <pc:sldMk cId="1483428394" sldId="284"/>
            <ac:picMk id="43" creationId="{97405AB2-D79F-4A56-A151-6F5D0E9C2F07}"/>
          </ac:picMkLst>
        </pc:picChg>
        <pc:picChg chg="add del">
          <ac:chgData name="Vendula Smolíková" userId="28b2cc11ad2aa403" providerId="LiveId" clId="{71BEA66A-A974-4ECE-85BA-CDB2DFB9ED8A}" dt="2022-09-06T14:45:24.146" v="360" actId="478"/>
          <ac:picMkLst>
            <pc:docMk/>
            <pc:sldMk cId="1483428394" sldId="284"/>
            <ac:picMk id="44" creationId="{D4ECC602-BA06-4AAC-A09B-0BFAA4F49CD4}"/>
          </ac:picMkLst>
        </pc:picChg>
        <pc:cxnChg chg="add del">
          <ac:chgData name="Vendula Smolíková" userId="28b2cc11ad2aa403" providerId="LiveId" clId="{71BEA66A-A974-4ECE-85BA-CDB2DFB9ED8A}" dt="2022-09-06T14:44:48.788" v="353" actId="478"/>
          <ac:cxnSpMkLst>
            <pc:docMk/>
            <pc:sldMk cId="1483428394" sldId="284"/>
            <ac:cxnSpMk id="29" creationId="{0B68D495-2508-4A2C-AAA0-B031C0246AB6}"/>
          </ac:cxnSpMkLst>
        </pc:cxnChg>
        <pc:cxnChg chg="add del">
          <ac:chgData name="Vendula Smolíková" userId="28b2cc11ad2aa403" providerId="LiveId" clId="{71BEA66A-A974-4ECE-85BA-CDB2DFB9ED8A}" dt="2022-09-06T14:44:48.788" v="353" actId="478"/>
          <ac:cxnSpMkLst>
            <pc:docMk/>
            <pc:sldMk cId="1483428394" sldId="284"/>
            <ac:cxnSpMk id="30" creationId="{345C1BAC-7DE3-4A9C-90C6-65CC96E15A05}"/>
          </ac:cxnSpMkLst>
        </pc:cxnChg>
        <pc:cxnChg chg="add del">
          <ac:chgData name="Vendula Smolíková" userId="28b2cc11ad2aa403" providerId="LiveId" clId="{71BEA66A-A974-4ECE-85BA-CDB2DFB9ED8A}" dt="2022-09-06T14:45:24.146" v="360" actId="478"/>
          <ac:cxnSpMkLst>
            <pc:docMk/>
            <pc:sldMk cId="1483428394" sldId="284"/>
            <ac:cxnSpMk id="47" creationId="{4FF211D1-9605-4FC7-B2E5-DCB17C5F168A}"/>
          </ac:cxnSpMkLst>
        </pc:cxnChg>
        <pc:cxnChg chg="add del">
          <ac:chgData name="Vendula Smolíková" userId="28b2cc11ad2aa403" providerId="LiveId" clId="{71BEA66A-A974-4ECE-85BA-CDB2DFB9ED8A}" dt="2022-09-06T14:45:24.146" v="360" actId="478"/>
          <ac:cxnSpMkLst>
            <pc:docMk/>
            <pc:sldMk cId="1483428394" sldId="284"/>
            <ac:cxnSpMk id="48" creationId="{C7FA3F73-D43B-44C4-B05E-74219B58FBD1}"/>
          </ac:cxnSpMkLst>
        </pc:cxnChg>
      </pc:sldChg>
      <pc:sldChg chg="addSp delSp modSp add del">
        <pc:chgData name="Vendula Smolíková" userId="28b2cc11ad2aa403" providerId="LiveId" clId="{71BEA66A-A974-4ECE-85BA-CDB2DFB9ED8A}" dt="2022-09-06T14:43:58.632" v="347" actId="2696"/>
        <pc:sldMkLst>
          <pc:docMk/>
          <pc:sldMk cId="2681267892" sldId="284"/>
        </pc:sldMkLst>
        <pc:spChg chg="del">
          <ac:chgData name="Vendula Smolíková" userId="28b2cc11ad2aa403" providerId="LiveId" clId="{71BEA66A-A974-4ECE-85BA-CDB2DFB9ED8A}" dt="2022-09-06T14:43:17.825" v="343" actId="478"/>
          <ac:spMkLst>
            <pc:docMk/>
            <pc:sldMk cId="2681267892" sldId="284"/>
            <ac:spMk id="2" creationId="{F5F3794F-944A-4B95-B690-A6055F1FB45C}"/>
          </ac:spMkLst>
        </pc:spChg>
        <pc:spChg chg="del">
          <ac:chgData name="Vendula Smolíková" userId="28b2cc11ad2aa403" providerId="LiveId" clId="{71BEA66A-A974-4ECE-85BA-CDB2DFB9ED8A}" dt="2022-09-06T14:43:18.386" v="344" actId="478"/>
          <ac:spMkLst>
            <pc:docMk/>
            <pc:sldMk cId="2681267892" sldId="284"/>
            <ac:spMk id="3" creationId="{D61AED9B-18D2-4A3E-BAE9-AF964BCCA59D}"/>
          </ac:spMkLst>
        </pc:spChg>
        <pc:spChg chg="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4" creationId="{6FF43A8C-367C-4673-955E-96B2680765F9}"/>
          </ac:spMkLst>
        </pc:spChg>
        <pc:spChg chg="add 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5" creationId="{F7B9EB03-DC80-4F36-B353-A9800B3078D7}"/>
          </ac:spMkLst>
        </pc:spChg>
        <pc:spChg chg="add 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6" creationId="{05705852-28D9-45CA-B7F2-F0F8CA2F7E11}"/>
          </ac:spMkLst>
        </pc:spChg>
        <pc:spChg chg="add 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12" creationId="{6BD24A52-3AB3-49DC-A23C-7699CDAFB670}"/>
          </ac:spMkLst>
        </pc:spChg>
        <pc:spChg chg="add 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19" creationId="{71F778B3-C36D-4B43-A091-1CD74856A208}"/>
          </ac:spMkLst>
        </pc:spChg>
        <pc:spChg chg="add 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20" creationId="{171E245E-1925-4FFA-B3B9-9EA12A5F975B}"/>
          </ac:spMkLst>
        </pc:spChg>
        <pc:spChg chg="add 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26" creationId="{B3E0AC58-F473-4BD2-BD63-E8604FEBC4E7}"/>
          </ac:spMkLst>
        </pc:spChg>
        <pc:spChg chg="add 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27" creationId="{495117D9-7FA9-4FF6-9F91-8ECADE69B588}"/>
          </ac:spMkLst>
        </pc:spChg>
        <pc:spChg chg="add del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30" creationId="{2A5DF1FA-5128-465F-B50D-307A023631F3}"/>
          </ac:spMkLst>
        </pc:spChg>
        <pc:spChg chg="add mod">
          <ac:chgData name="Vendula Smolíková" userId="28b2cc11ad2aa403" providerId="LiveId" clId="{71BEA66A-A974-4ECE-85BA-CDB2DFB9ED8A}" dt="2022-09-06T14:43:56.650" v="346" actId="478"/>
          <ac:spMkLst>
            <pc:docMk/>
            <pc:sldMk cId="2681267892" sldId="284"/>
            <ac:spMk id="32" creationId="{EF655DD5-8C70-47E5-8224-D19C30E91581}"/>
          </ac:spMkLst>
        </pc:spChg>
        <pc:grpChg chg="add">
          <ac:chgData name="Vendula Smolíková" userId="28b2cc11ad2aa403" providerId="LiveId" clId="{71BEA66A-A974-4ECE-85BA-CDB2DFB9ED8A}" dt="2022-09-06T14:43:23.940" v="345"/>
          <ac:grpSpMkLst>
            <pc:docMk/>
            <pc:sldMk cId="2681267892" sldId="284"/>
            <ac:grpSpMk id="7" creationId="{04FE0D07-1144-4E03-B95B-0AD23B757406}"/>
          </ac:grpSpMkLst>
        </pc:grpChg>
        <pc:grpChg chg="add">
          <ac:chgData name="Vendula Smolíková" userId="28b2cc11ad2aa403" providerId="LiveId" clId="{71BEA66A-A974-4ECE-85BA-CDB2DFB9ED8A}" dt="2022-09-06T14:43:23.940" v="345"/>
          <ac:grpSpMkLst>
            <pc:docMk/>
            <pc:sldMk cId="2681267892" sldId="284"/>
            <ac:grpSpMk id="13" creationId="{1AE3DB23-2878-42F4-8E91-E0997FF79A66}"/>
          </ac:grpSpMkLst>
        </pc:grpChg>
        <pc:picChg chg="add del">
          <ac:chgData name="Vendula Smolíková" userId="28b2cc11ad2aa403" providerId="LiveId" clId="{71BEA66A-A974-4ECE-85BA-CDB2DFB9ED8A}" dt="2022-09-06T14:43:56.650" v="346" actId="478"/>
          <ac:picMkLst>
            <pc:docMk/>
            <pc:sldMk cId="2681267892" sldId="284"/>
            <ac:picMk id="18" creationId="{453CDE3C-6550-4619-AE59-6FA444CFCEC9}"/>
          </ac:picMkLst>
        </pc:picChg>
        <pc:picChg chg="add del">
          <ac:chgData name="Vendula Smolíková" userId="28b2cc11ad2aa403" providerId="LiveId" clId="{71BEA66A-A974-4ECE-85BA-CDB2DFB9ED8A}" dt="2022-09-06T14:43:56.650" v="346" actId="478"/>
          <ac:picMkLst>
            <pc:docMk/>
            <pc:sldMk cId="2681267892" sldId="284"/>
            <ac:picMk id="21" creationId="{54281F45-BB40-4046-B4CB-4A357A197DF5}"/>
          </ac:picMkLst>
        </pc:picChg>
        <pc:picChg chg="add del">
          <ac:chgData name="Vendula Smolíková" userId="28b2cc11ad2aa403" providerId="LiveId" clId="{71BEA66A-A974-4ECE-85BA-CDB2DFB9ED8A}" dt="2022-09-06T14:43:56.650" v="346" actId="478"/>
          <ac:picMkLst>
            <pc:docMk/>
            <pc:sldMk cId="2681267892" sldId="284"/>
            <ac:picMk id="22" creationId="{1B913833-CF5F-4D8B-ACDE-1754F1CC074F}"/>
          </ac:picMkLst>
        </pc:picChg>
        <pc:picChg chg="add del">
          <ac:chgData name="Vendula Smolíková" userId="28b2cc11ad2aa403" providerId="LiveId" clId="{71BEA66A-A974-4ECE-85BA-CDB2DFB9ED8A}" dt="2022-09-06T14:43:56.650" v="346" actId="478"/>
          <ac:picMkLst>
            <pc:docMk/>
            <pc:sldMk cId="2681267892" sldId="284"/>
            <ac:picMk id="23" creationId="{566B0AC2-F95D-4811-A48F-43A18DE7432B}"/>
          </ac:picMkLst>
        </pc:picChg>
        <pc:picChg chg="add del">
          <ac:chgData name="Vendula Smolíková" userId="28b2cc11ad2aa403" providerId="LiveId" clId="{71BEA66A-A974-4ECE-85BA-CDB2DFB9ED8A}" dt="2022-09-06T14:43:56.650" v="346" actId="478"/>
          <ac:picMkLst>
            <pc:docMk/>
            <pc:sldMk cId="2681267892" sldId="284"/>
            <ac:picMk id="24" creationId="{C447F630-8FE3-4F85-B30C-B60B1EF5E393}"/>
          </ac:picMkLst>
        </pc:picChg>
        <pc:picChg chg="add del">
          <ac:chgData name="Vendula Smolíková" userId="28b2cc11ad2aa403" providerId="LiveId" clId="{71BEA66A-A974-4ECE-85BA-CDB2DFB9ED8A}" dt="2022-09-06T14:43:56.650" v="346" actId="478"/>
          <ac:picMkLst>
            <pc:docMk/>
            <pc:sldMk cId="2681267892" sldId="284"/>
            <ac:picMk id="25" creationId="{819D672B-FD6B-49E7-ABC2-4581456B5EB8}"/>
          </ac:picMkLst>
        </pc:picChg>
        <pc:cxnChg chg="add del">
          <ac:chgData name="Vendula Smolíková" userId="28b2cc11ad2aa403" providerId="LiveId" clId="{71BEA66A-A974-4ECE-85BA-CDB2DFB9ED8A}" dt="2022-09-06T14:43:56.650" v="346" actId="478"/>
          <ac:cxnSpMkLst>
            <pc:docMk/>
            <pc:sldMk cId="2681267892" sldId="284"/>
            <ac:cxnSpMk id="28" creationId="{1A653699-498C-4AAA-8ADA-F4DC3E12D9F3}"/>
          </ac:cxnSpMkLst>
        </pc:cxnChg>
        <pc:cxnChg chg="add del">
          <ac:chgData name="Vendula Smolíková" userId="28b2cc11ad2aa403" providerId="LiveId" clId="{71BEA66A-A974-4ECE-85BA-CDB2DFB9ED8A}" dt="2022-09-06T14:43:56.650" v="346" actId="478"/>
          <ac:cxnSpMkLst>
            <pc:docMk/>
            <pc:sldMk cId="2681267892" sldId="284"/>
            <ac:cxnSpMk id="29" creationId="{6007D785-E0A0-43C6-BE32-3D8B75449728}"/>
          </ac:cxnSpMkLst>
        </pc:cxnChg>
      </pc:sldChg>
      <pc:sldChg chg="addSp delSp modSp add mod ord setBg modAnim">
        <pc:chgData name="Vendula Smolíková" userId="28b2cc11ad2aa403" providerId="LiveId" clId="{71BEA66A-A974-4ECE-85BA-CDB2DFB9ED8A}" dt="2022-09-06T16:04:18.165" v="795"/>
        <pc:sldMkLst>
          <pc:docMk/>
          <pc:sldMk cId="3437597480" sldId="284"/>
        </pc:sldMkLst>
        <pc:spChg chg="del mod">
          <ac:chgData name="Vendula Smolíková" userId="28b2cc11ad2aa403" providerId="LiveId" clId="{71BEA66A-A974-4ECE-85BA-CDB2DFB9ED8A}" dt="2022-09-06T15:10:27.141" v="682" actId="478"/>
          <ac:spMkLst>
            <pc:docMk/>
            <pc:sldMk cId="3437597480" sldId="284"/>
            <ac:spMk id="2" creationId="{6BF05497-898F-4B98-9129-D1E0E03D8047}"/>
          </ac:spMkLst>
        </pc:spChg>
        <pc:spChg chg="del mod">
          <ac:chgData name="Vendula Smolíková" userId="28b2cc11ad2aa403" providerId="LiveId" clId="{71BEA66A-A974-4ECE-85BA-CDB2DFB9ED8A}" dt="2022-09-06T15:10:28.194" v="683" actId="478"/>
          <ac:spMkLst>
            <pc:docMk/>
            <pc:sldMk cId="3437597480" sldId="284"/>
            <ac:spMk id="3" creationId="{41721707-44DE-4F61-B77E-00D1B7D84076}"/>
          </ac:spMkLst>
        </pc:spChg>
        <pc:spChg chg="mod">
          <ac:chgData name="Vendula Smolíková" userId="28b2cc11ad2aa403" providerId="LiveId" clId="{71BEA66A-A974-4ECE-85BA-CDB2DFB9ED8A}" dt="2022-09-06T15:10:16.516" v="680" actId="26606"/>
          <ac:spMkLst>
            <pc:docMk/>
            <pc:sldMk cId="3437597480" sldId="284"/>
            <ac:spMk id="4" creationId="{2D82C64D-45B4-4535-94CA-86A75E29857C}"/>
          </ac:spMkLst>
        </pc:spChg>
        <pc:spChg chg="add">
          <ac:chgData name="Vendula Smolíková" userId="28b2cc11ad2aa403" providerId="LiveId" clId="{71BEA66A-A974-4ECE-85BA-CDB2DFB9ED8A}" dt="2022-09-06T15:10:16.516" v="680" actId="26606"/>
          <ac:spMkLst>
            <pc:docMk/>
            <pc:sldMk cId="3437597480" sldId="284"/>
            <ac:spMk id="9" creationId="{43C823D3-D619-407C-89E0-C6F6B1E7A42A}"/>
          </ac:spMkLst>
        </pc:spChg>
        <pc:spChg chg="add">
          <ac:chgData name="Vendula Smolíková" userId="28b2cc11ad2aa403" providerId="LiveId" clId="{71BEA66A-A974-4ECE-85BA-CDB2DFB9ED8A}" dt="2022-09-06T15:10:16.516" v="680" actId="26606"/>
          <ac:spMkLst>
            <pc:docMk/>
            <pc:sldMk cId="3437597480" sldId="284"/>
            <ac:spMk id="11" creationId="{047F8E3E-2FFA-4A0F-B3C7-E57ADDCFB415}"/>
          </ac:spMkLst>
        </pc:spChg>
        <pc:spChg chg="add mod">
          <ac:chgData name="Vendula Smolíková" userId="28b2cc11ad2aa403" providerId="LiveId" clId="{71BEA66A-A974-4ECE-85BA-CDB2DFB9ED8A}" dt="2022-09-06T15:57:14.719" v="774" actId="207"/>
          <ac:spMkLst>
            <pc:docMk/>
            <pc:sldMk cId="3437597480" sldId="284"/>
            <ac:spMk id="18" creationId="{15EE2248-1477-411A-9E8E-1494EDF1F74B}"/>
          </ac:spMkLst>
        </pc:spChg>
        <pc:spChg chg="add mod">
          <ac:chgData name="Vendula Smolíková" userId="28b2cc11ad2aa403" providerId="LiveId" clId="{71BEA66A-A974-4ECE-85BA-CDB2DFB9ED8A}" dt="2022-09-06T16:01:13.647" v="794" actId="20577"/>
          <ac:spMkLst>
            <pc:docMk/>
            <pc:sldMk cId="3437597480" sldId="284"/>
            <ac:spMk id="24" creationId="{E7E8D079-50E4-4883-955A-445F372023C4}"/>
          </ac:spMkLst>
        </pc:spChg>
        <pc:spChg chg="add">
          <ac:chgData name="Vendula Smolíková" userId="28b2cc11ad2aa403" providerId="LiveId" clId="{71BEA66A-A974-4ECE-85BA-CDB2DFB9ED8A}" dt="2022-09-06T15:10:24.259" v="681"/>
          <ac:spMkLst>
            <pc:docMk/>
            <pc:sldMk cId="3437597480" sldId="284"/>
            <ac:spMk id="29" creationId="{C3AA2AD0-DBC4-41D7-A9FA-E5B5F1D4E74A}"/>
          </ac:spMkLst>
        </pc:spChg>
        <pc:grpChg chg="add">
          <ac:chgData name="Vendula Smolíková" userId="28b2cc11ad2aa403" providerId="LiveId" clId="{71BEA66A-A974-4ECE-85BA-CDB2DFB9ED8A}" dt="2022-09-06T15:10:16.516" v="680" actId="26606"/>
          <ac:grpSpMkLst>
            <pc:docMk/>
            <pc:sldMk cId="3437597480" sldId="284"/>
            <ac:grpSpMk id="13" creationId="{33D939F1-7ABE-4D0E-946A-43F37F556AFD}"/>
          </ac:grpSpMkLst>
        </pc:grpChg>
        <pc:grpChg chg="add">
          <ac:chgData name="Vendula Smolíková" userId="28b2cc11ad2aa403" providerId="LiveId" clId="{71BEA66A-A974-4ECE-85BA-CDB2DFB9ED8A}" dt="2022-09-06T15:10:16.516" v="680" actId="26606"/>
          <ac:grpSpMkLst>
            <pc:docMk/>
            <pc:sldMk cId="3437597480" sldId="284"/>
            <ac:grpSpMk id="19" creationId="{9DB3963A-4187-4A72-9DA4-CA6BADE22931}"/>
          </ac:grpSpMkLst>
        </pc:grpChg>
        <pc:grpChg chg="add">
          <ac:chgData name="Vendula Smolíková" userId="28b2cc11ad2aa403" providerId="LiveId" clId="{71BEA66A-A974-4ECE-85BA-CDB2DFB9ED8A}" dt="2022-09-06T15:10:24.259" v="681"/>
          <ac:grpSpMkLst>
            <pc:docMk/>
            <pc:sldMk cId="3437597480" sldId="284"/>
            <ac:grpSpMk id="25" creationId="{6BFFC390-E5AE-4916-93B5-3FC89D7EF134}"/>
          </ac:grpSpMkLst>
        </pc:grpChg>
        <pc:picChg chg="add">
          <ac:chgData name="Vendula Smolíková" userId="28b2cc11ad2aa403" providerId="LiveId" clId="{71BEA66A-A974-4ECE-85BA-CDB2DFB9ED8A}" dt="2022-09-06T15:10:24.259" v="681"/>
          <ac:picMkLst>
            <pc:docMk/>
            <pc:sldMk cId="3437597480" sldId="284"/>
            <ac:picMk id="28" creationId="{A18097BB-F551-4659-95E9-8EB5177B8409}"/>
          </ac:picMkLst>
        </pc:picChg>
      </pc:sldChg>
      <pc:sldChg chg="add del">
        <pc:chgData name="Vendula Smolíková" userId="28b2cc11ad2aa403" providerId="LiveId" clId="{71BEA66A-A974-4ECE-85BA-CDB2DFB9ED8A}" dt="2022-09-06T14:43:05.391" v="333"/>
        <pc:sldMkLst>
          <pc:docMk/>
          <pc:sldMk cId="3437674798" sldId="284"/>
        </pc:sldMkLst>
      </pc:sldChg>
      <pc:sldChg chg="addSp delSp modSp add del mod setBg">
        <pc:chgData name="Vendula Smolíková" userId="28b2cc11ad2aa403" providerId="LiveId" clId="{71BEA66A-A974-4ECE-85BA-CDB2DFB9ED8A}" dt="2022-09-06T14:43:03.815" v="328"/>
        <pc:sldMkLst>
          <pc:docMk/>
          <pc:sldMk cId="484658524" sldId="285"/>
        </pc:sldMkLst>
        <pc:spChg chg="add del mod">
          <ac:chgData name="Vendula Smolíková" userId="28b2cc11ad2aa403" providerId="LiveId" clId="{71BEA66A-A974-4ECE-85BA-CDB2DFB9ED8A}" dt="2022-09-06T14:43:03.534" v="327" actId="26606"/>
          <ac:spMkLst>
            <pc:docMk/>
            <pc:sldMk cId="484658524" sldId="285"/>
            <ac:spMk id="2" creationId="{BB9E996E-FFC5-4ECD-9E4D-885A108E2F4A}"/>
          </ac:spMkLst>
        </pc:spChg>
        <pc:spChg chg="add del mod">
          <ac:chgData name="Vendula Smolíková" userId="28b2cc11ad2aa403" providerId="LiveId" clId="{71BEA66A-A974-4ECE-85BA-CDB2DFB9ED8A}" dt="2022-09-06T14:43:03.534" v="327" actId="26606"/>
          <ac:spMkLst>
            <pc:docMk/>
            <pc:sldMk cId="484658524" sldId="285"/>
            <ac:spMk id="3" creationId="{6EDCE1CB-0754-4892-B936-0EC4241CE8AD}"/>
          </ac:spMkLst>
        </pc:spChg>
        <pc:spChg chg="mod">
          <ac:chgData name="Vendula Smolíková" userId="28b2cc11ad2aa403" providerId="LiveId" clId="{71BEA66A-A974-4ECE-85BA-CDB2DFB9ED8A}" dt="2022-09-06T14:43:03.534" v="327" actId="26606"/>
          <ac:spMkLst>
            <pc:docMk/>
            <pc:sldMk cId="484658524" sldId="285"/>
            <ac:spMk id="4" creationId="{7FD4F5C7-F117-4BAF-BC78-55E5EA853DC5}"/>
          </ac:spMkLst>
        </pc:spChg>
        <pc:spChg chg="add del">
          <ac:chgData name="Vendula Smolíková" userId="28b2cc11ad2aa403" providerId="LiveId" clId="{71BEA66A-A974-4ECE-85BA-CDB2DFB9ED8A}" dt="2022-09-06T14:43:03.534" v="327" actId="26606"/>
          <ac:spMkLst>
            <pc:docMk/>
            <pc:sldMk cId="484658524" sldId="285"/>
            <ac:spMk id="9" creationId="{4BC99CB9-DDAD-44A2-8A1C-E3AF4E72DF5C}"/>
          </ac:spMkLst>
        </pc:spChg>
        <pc:spChg chg="add del">
          <ac:chgData name="Vendula Smolíková" userId="28b2cc11ad2aa403" providerId="LiveId" clId="{71BEA66A-A974-4ECE-85BA-CDB2DFB9ED8A}" dt="2022-09-06T14:43:03.534" v="327" actId="26606"/>
          <ac:spMkLst>
            <pc:docMk/>
            <pc:sldMk cId="484658524" sldId="285"/>
            <ac:spMk id="11" creationId="{64053CBF-3932-45FF-8285-EE5146085F3A}"/>
          </ac:spMkLst>
        </pc:spChg>
        <pc:spChg chg="add del">
          <ac:chgData name="Vendula Smolíková" userId="28b2cc11ad2aa403" providerId="LiveId" clId="{71BEA66A-A974-4ECE-85BA-CDB2DFB9ED8A}" dt="2022-09-06T14:42:54.637" v="322"/>
          <ac:spMkLst>
            <pc:docMk/>
            <pc:sldMk cId="484658524" sldId="285"/>
            <ac:spMk id="24" creationId="{ED2C4A14-5A92-4DFB-8A69-C409F776C932}"/>
          </ac:spMkLst>
        </pc:spChg>
        <pc:spChg chg="add del">
          <ac:chgData name="Vendula Smolíková" userId="28b2cc11ad2aa403" providerId="LiveId" clId="{71BEA66A-A974-4ECE-85BA-CDB2DFB9ED8A}" dt="2022-09-06T14:42:54.637" v="322"/>
          <ac:spMkLst>
            <pc:docMk/>
            <pc:sldMk cId="484658524" sldId="285"/>
            <ac:spMk id="25" creationId="{9D713514-F08E-4EB4-8AC6-9EDCE5163097}"/>
          </ac:spMkLst>
        </pc:spChg>
        <pc:spChg chg="add del">
          <ac:chgData name="Vendula Smolíková" userId="28b2cc11ad2aa403" providerId="LiveId" clId="{71BEA66A-A974-4ECE-85BA-CDB2DFB9ED8A}" dt="2022-09-06T14:43:03.269" v="326" actId="26606"/>
          <ac:spMkLst>
            <pc:docMk/>
            <pc:sldMk cId="484658524" sldId="285"/>
            <ac:spMk id="28" creationId="{889C5E17-24D0-4696-A3C5-A2261FB455FA}"/>
          </ac:spMkLst>
        </pc:spChg>
        <pc:spChg chg="add del">
          <ac:chgData name="Vendula Smolíková" userId="28b2cc11ad2aa403" providerId="LiveId" clId="{71BEA66A-A974-4ECE-85BA-CDB2DFB9ED8A}" dt="2022-09-06T14:43:03.269" v="326" actId="26606"/>
          <ac:spMkLst>
            <pc:docMk/>
            <pc:sldMk cId="484658524" sldId="285"/>
            <ac:spMk id="30" creationId="{6929B58F-2358-44CC-ACE5-EF1BD3C6C824}"/>
          </ac:spMkLst>
        </pc:spChg>
        <pc:spChg chg="add del">
          <ac:chgData name="Vendula Smolíková" userId="28b2cc11ad2aa403" providerId="LiveId" clId="{71BEA66A-A974-4ECE-85BA-CDB2DFB9ED8A}" dt="2022-09-06T14:42:54.637" v="322"/>
          <ac:spMkLst>
            <pc:docMk/>
            <pc:sldMk cId="484658524" sldId="285"/>
            <ac:spMk id="37" creationId="{1F50583B-B25F-403B-8B60-CAD4525EDAF7}"/>
          </ac:spMkLst>
        </pc:spChg>
        <pc:spChg chg="add del">
          <ac:chgData name="Vendula Smolíková" userId="28b2cc11ad2aa403" providerId="LiveId" clId="{71BEA66A-A974-4ECE-85BA-CDB2DFB9ED8A}" dt="2022-09-06T14:42:54.637" v="322"/>
          <ac:spMkLst>
            <pc:docMk/>
            <pc:sldMk cId="484658524" sldId="285"/>
            <ac:spMk id="44" creationId="{244D8FC1-5F7E-4C21-970F-8A3603579F2B}"/>
          </ac:spMkLst>
        </pc:spChg>
        <pc:spChg chg="add del">
          <ac:chgData name="Vendula Smolíková" userId="28b2cc11ad2aa403" providerId="LiveId" clId="{71BEA66A-A974-4ECE-85BA-CDB2DFB9ED8A}" dt="2022-09-06T14:42:54.637" v="322"/>
          <ac:spMkLst>
            <pc:docMk/>
            <pc:sldMk cId="484658524" sldId="285"/>
            <ac:spMk id="45" creationId="{0BB851A5-BA66-498D-87E3-1D57455F8A98}"/>
          </ac:spMkLst>
        </pc:spChg>
        <pc:spChg chg="add del">
          <ac:chgData name="Vendula Smolíková" userId="28b2cc11ad2aa403" providerId="LiveId" clId="{71BEA66A-A974-4ECE-85BA-CDB2DFB9ED8A}" dt="2022-09-06T14:42:54.637" v="322"/>
          <ac:spMkLst>
            <pc:docMk/>
            <pc:sldMk cId="484658524" sldId="285"/>
            <ac:spMk id="51" creationId="{F8D4D4AA-5663-4A85-9C22-A3245555D966}"/>
          </ac:spMkLst>
        </pc:spChg>
        <pc:spChg chg="add del">
          <ac:chgData name="Vendula Smolíková" userId="28b2cc11ad2aa403" providerId="LiveId" clId="{71BEA66A-A974-4ECE-85BA-CDB2DFB9ED8A}" dt="2022-09-06T14:42:54.637" v="322"/>
          <ac:spMkLst>
            <pc:docMk/>
            <pc:sldMk cId="484658524" sldId="285"/>
            <ac:spMk id="52" creationId="{651916A3-4E97-4826-8A0B-250058CDD72F}"/>
          </ac:spMkLst>
        </pc:spChg>
        <pc:spChg chg="add del">
          <ac:chgData name="Vendula Smolíková" userId="28b2cc11ad2aa403" providerId="LiveId" clId="{71BEA66A-A974-4ECE-85BA-CDB2DFB9ED8A}" dt="2022-09-06T14:42:54.637" v="322"/>
          <ac:spMkLst>
            <pc:docMk/>
            <pc:sldMk cId="484658524" sldId="285"/>
            <ac:spMk id="55" creationId="{881FF85F-4F9D-4D06-81A8-936BE3C66A7E}"/>
          </ac:spMkLst>
        </pc:spChg>
        <pc:grpChg chg="add del">
          <ac:chgData name="Vendula Smolíková" userId="28b2cc11ad2aa403" providerId="LiveId" clId="{71BEA66A-A974-4ECE-85BA-CDB2DFB9ED8A}" dt="2022-09-06T14:43:03.534" v="327" actId="26606"/>
          <ac:grpSpMkLst>
            <pc:docMk/>
            <pc:sldMk cId="484658524" sldId="285"/>
            <ac:grpSpMk id="13" creationId="{2E751C04-BEA6-446B-A678-9C74819EBD4C}"/>
          </ac:grpSpMkLst>
        </pc:grpChg>
        <pc:grpChg chg="add del">
          <ac:chgData name="Vendula Smolíková" userId="28b2cc11ad2aa403" providerId="LiveId" clId="{71BEA66A-A974-4ECE-85BA-CDB2DFB9ED8A}" dt="2022-09-06T14:43:03.534" v="327" actId="26606"/>
          <ac:grpSpMkLst>
            <pc:docMk/>
            <pc:sldMk cId="484658524" sldId="285"/>
            <ac:grpSpMk id="19" creationId="{B63ACBA3-DEFD-4C6D-BBA0-64468FA99C2D}"/>
          </ac:grpSpMkLst>
        </pc:grpChg>
        <pc:grpChg chg="add del">
          <ac:chgData name="Vendula Smolíková" userId="28b2cc11ad2aa403" providerId="LiveId" clId="{71BEA66A-A974-4ECE-85BA-CDB2DFB9ED8A}" dt="2022-09-06T14:42:54.637" v="322"/>
          <ac:grpSpMkLst>
            <pc:docMk/>
            <pc:sldMk cId="484658524" sldId="285"/>
            <ac:grpSpMk id="26" creationId="{57886FEF-4FFE-48E6-95D4-8BC4F80DB8E6}"/>
          </ac:grpSpMkLst>
        </pc:grpChg>
        <pc:grpChg chg="add del">
          <ac:chgData name="Vendula Smolíková" userId="28b2cc11ad2aa403" providerId="LiveId" clId="{71BEA66A-A974-4ECE-85BA-CDB2DFB9ED8A}" dt="2022-09-06T14:43:03.269" v="326" actId="26606"/>
          <ac:grpSpMkLst>
            <pc:docMk/>
            <pc:sldMk cId="484658524" sldId="285"/>
            <ac:grpSpMk id="32" creationId="{09DA5303-A1AF-4830-806C-51FCD96188B7}"/>
          </ac:grpSpMkLst>
        </pc:grpChg>
        <pc:grpChg chg="add del">
          <ac:chgData name="Vendula Smolíková" userId="28b2cc11ad2aa403" providerId="LiveId" clId="{71BEA66A-A974-4ECE-85BA-CDB2DFB9ED8A}" dt="2022-09-06T14:42:54.637" v="322"/>
          <ac:grpSpMkLst>
            <pc:docMk/>
            <pc:sldMk cId="484658524" sldId="285"/>
            <ac:grpSpMk id="38" creationId="{E270A489-6096-4398-A515-3904155BD9F3}"/>
          </ac:grpSpMkLst>
        </pc:grpChg>
        <pc:picChg chg="add del">
          <ac:chgData name="Vendula Smolíková" userId="28b2cc11ad2aa403" providerId="LiveId" clId="{71BEA66A-A974-4ECE-85BA-CDB2DFB9ED8A}" dt="2022-09-06T14:42:54.637" v="322"/>
          <ac:picMkLst>
            <pc:docMk/>
            <pc:sldMk cId="484658524" sldId="285"/>
            <ac:picMk id="43" creationId="{F7D92960-6EDC-4F97-BBDE-A5158F14CB74}"/>
          </ac:picMkLst>
        </pc:picChg>
        <pc:picChg chg="add del">
          <ac:chgData name="Vendula Smolíková" userId="28b2cc11ad2aa403" providerId="LiveId" clId="{71BEA66A-A974-4ECE-85BA-CDB2DFB9ED8A}" dt="2022-09-06T14:42:54.637" v="322"/>
          <ac:picMkLst>
            <pc:docMk/>
            <pc:sldMk cId="484658524" sldId="285"/>
            <ac:picMk id="46" creationId="{5392989A-72CB-47B3-8B23-41EC1BB41E97}"/>
          </ac:picMkLst>
        </pc:picChg>
        <pc:picChg chg="add del">
          <ac:chgData name="Vendula Smolíková" userId="28b2cc11ad2aa403" providerId="LiveId" clId="{71BEA66A-A974-4ECE-85BA-CDB2DFB9ED8A}" dt="2022-09-06T14:42:54.637" v="322"/>
          <ac:picMkLst>
            <pc:docMk/>
            <pc:sldMk cId="484658524" sldId="285"/>
            <ac:picMk id="47" creationId="{52BA84C1-A40D-4075-8C1F-07C78504B331}"/>
          </ac:picMkLst>
        </pc:picChg>
        <pc:picChg chg="add del">
          <ac:chgData name="Vendula Smolíková" userId="28b2cc11ad2aa403" providerId="LiveId" clId="{71BEA66A-A974-4ECE-85BA-CDB2DFB9ED8A}" dt="2022-09-06T14:42:54.637" v="322"/>
          <ac:picMkLst>
            <pc:docMk/>
            <pc:sldMk cId="484658524" sldId="285"/>
            <ac:picMk id="48" creationId="{1ADC03A7-613A-4540-8A40-FD9930552734}"/>
          </ac:picMkLst>
        </pc:picChg>
        <pc:picChg chg="add del">
          <ac:chgData name="Vendula Smolíková" userId="28b2cc11ad2aa403" providerId="LiveId" clId="{71BEA66A-A974-4ECE-85BA-CDB2DFB9ED8A}" dt="2022-09-06T14:42:54.637" v="322"/>
          <ac:picMkLst>
            <pc:docMk/>
            <pc:sldMk cId="484658524" sldId="285"/>
            <ac:picMk id="49" creationId="{BE0AD5DC-D094-45E8-9A2F-7CE24BD3F8BF}"/>
          </ac:picMkLst>
        </pc:picChg>
        <pc:picChg chg="add del">
          <ac:chgData name="Vendula Smolíková" userId="28b2cc11ad2aa403" providerId="LiveId" clId="{71BEA66A-A974-4ECE-85BA-CDB2DFB9ED8A}" dt="2022-09-06T14:42:54.637" v="322"/>
          <ac:picMkLst>
            <pc:docMk/>
            <pc:sldMk cId="484658524" sldId="285"/>
            <ac:picMk id="50" creationId="{1DED95B6-C595-4704-8703-449759B72CB1}"/>
          </ac:picMkLst>
        </pc:picChg>
        <pc:cxnChg chg="add del">
          <ac:chgData name="Vendula Smolíková" userId="28b2cc11ad2aa403" providerId="LiveId" clId="{71BEA66A-A974-4ECE-85BA-CDB2DFB9ED8A}" dt="2022-09-06T14:42:54.637" v="322"/>
          <ac:cxnSpMkLst>
            <pc:docMk/>
            <pc:sldMk cId="484658524" sldId="285"/>
            <ac:cxnSpMk id="53" creationId="{F0799AAB-CDAC-4AF5-9A5D-EAB1892FE72B}"/>
          </ac:cxnSpMkLst>
        </pc:cxnChg>
        <pc:cxnChg chg="add del">
          <ac:chgData name="Vendula Smolíková" userId="28b2cc11ad2aa403" providerId="LiveId" clId="{71BEA66A-A974-4ECE-85BA-CDB2DFB9ED8A}" dt="2022-09-06T14:42:54.637" v="322"/>
          <ac:cxnSpMkLst>
            <pc:docMk/>
            <pc:sldMk cId="484658524" sldId="285"/>
            <ac:cxnSpMk id="54" creationId="{6BC43405-241D-4131-9967-F80AB8BCBD07}"/>
          </ac:cxnSpMkLst>
        </pc:cxnChg>
      </pc:sldChg>
      <pc:sldChg chg="addSp delSp add del">
        <pc:chgData name="Vendula Smolíková" userId="28b2cc11ad2aa403" providerId="LiveId" clId="{71BEA66A-A974-4ECE-85BA-CDB2DFB9ED8A}" dt="2022-09-06T14:43:05.079" v="332"/>
        <pc:sldMkLst>
          <pc:docMk/>
          <pc:sldMk cId="3667967691" sldId="285"/>
        </pc:sldMkLst>
        <pc:spChg chg="add del">
          <ac:chgData name="Vendula Smolíková" userId="28b2cc11ad2aa403" providerId="LiveId" clId="{71BEA66A-A974-4ECE-85BA-CDB2DFB9ED8A}" dt="2022-09-06T14:43:04.720" v="331" actId="478"/>
          <ac:spMkLst>
            <pc:docMk/>
            <pc:sldMk cId="3667967691" sldId="285"/>
            <ac:spMk id="2" creationId="{4D733565-4A0D-4B2A-8412-DEFE59B5247F}"/>
          </ac:spMkLst>
        </pc:spChg>
        <pc:spChg chg="add del">
          <ac:chgData name="Vendula Smolíková" userId="28b2cc11ad2aa403" providerId="LiveId" clId="{71BEA66A-A974-4ECE-85BA-CDB2DFB9ED8A}" dt="2022-09-06T14:43:04.346" v="330" actId="478"/>
          <ac:spMkLst>
            <pc:docMk/>
            <pc:sldMk cId="3667967691" sldId="285"/>
            <ac:spMk id="3" creationId="{184D15DD-E85E-47B0-B484-613805846AAD}"/>
          </ac:spMkLst>
        </pc:spChg>
      </pc:sldChg>
    </pc:docChg>
  </pc:docChgLst>
  <pc:docChgLst>
    <pc:chgData name="Vendula Smolíková" userId="28b2cc11ad2aa403" providerId="LiveId" clId="{0E1D511C-4911-4370-AD26-93508057AC4D}"/>
    <pc:docChg chg="undo custSel addSld delSld modSld sldOrd">
      <pc:chgData name="Vendula Smolíková" userId="28b2cc11ad2aa403" providerId="LiveId" clId="{0E1D511C-4911-4370-AD26-93508057AC4D}" dt="2022-10-13T07:24:33.595" v="1554" actId="20577"/>
      <pc:docMkLst>
        <pc:docMk/>
      </pc:docMkLst>
      <pc:sldChg chg="addSp delSp modSp mod">
        <pc:chgData name="Vendula Smolíková" userId="28b2cc11ad2aa403" providerId="LiveId" clId="{0E1D511C-4911-4370-AD26-93508057AC4D}" dt="2022-10-13T07:11:24.542" v="1468" actId="20577"/>
        <pc:sldMkLst>
          <pc:docMk/>
          <pc:sldMk cId="1174963624" sldId="278"/>
        </pc:sldMkLst>
        <pc:spChg chg="mod">
          <ac:chgData name="Vendula Smolíková" userId="28b2cc11ad2aa403" providerId="LiveId" clId="{0E1D511C-4911-4370-AD26-93508057AC4D}" dt="2022-10-13T07:11:24.542" v="1468" actId="20577"/>
          <ac:spMkLst>
            <pc:docMk/>
            <pc:sldMk cId="1174963624" sldId="278"/>
            <ac:spMk id="6" creationId="{87AE5D81-0885-4382-D2F7-CDE0130338A8}"/>
          </ac:spMkLst>
        </pc:spChg>
        <pc:spChg chg="add mod">
          <ac:chgData name="Vendula Smolíková" userId="28b2cc11ad2aa403" providerId="LiveId" clId="{0E1D511C-4911-4370-AD26-93508057AC4D}" dt="2022-10-13T07:10:15.656" v="1450" actId="404"/>
          <ac:spMkLst>
            <pc:docMk/>
            <pc:sldMk cId="1174963624" sldId="278"/>
            <ac:spMk id="11" creationId="{54733715-66F0-BDEF-B32C-C0F1A98591E3}"/>
          </ac:spMkLst>
        </pc:spChg>
        <pc:spChg chg="del">
          <ac:chgData name="Vendula Smolíková" userId="28b2cc11ad2aa403" providerId="LiveId" clId="{0E1D511C-4911-4370-AD26-93508057AC4D}" dt="2022-10-12T06:19:58.373" v="261" actId="478"/>
          <ac:spMkLst>
            <pc:docMk/>
            <pc:sldMk cId="1174963624" sldId="278"/>
            <ac:spMk id="13" creationId="{52352990-481D-472B-B836-9AA29098C80D}"/>
          </ac:spMkLst>
        </pc:spChg>
        <pc:picChg chg="add mod">
          <ac:chgData name="Vendula Smolíková" userId="28b2cc11ad2aa403" providerId="LiveId" clId="{0E1D511C-4911-4370-AD26-93508057AC4D}" dt="2022-10-12T06:21:13.704" v="274" actId="14100"/>
          <ac:picMkLst>
            <pc:docMk/>
            <pc:sldMk cId="1174963624" sldId="278"/>
            <ac:picMk id="2" creationId="{A40D80F1-F485-CC9E-B14D-A00FE0962A8F}"/>
          </ac:picMkLst>
        </pc:picChg>
        <pc:picChg chg="add mod">
          <ac:chgData name="Vendula Smolíková" userId="28b2cc11ad2aa403" providerId="LiveId" clId="{0E1D511C-4911-4370-AD26-93508057AC4D}" dt="2022-10-12T06:21:13.704" v="274" actId="14100"/>
          <ac:picMkLst>
            <pc:docMk/>
            <pc:sldMk cId="1174963624" sldId="278"/>
            <ac:picMk id="3" creationId="{A262B435-A7E8-5FB0-B508-8B80C3269CF1}"/>
          </ac:picMkLst>
        </pc:picChg>
        <pc:picChg chg="mod">
          <ac:chgData name="Vendula Smolíková" userId="28b2cc11ad2aa403" providerId="LiveId" clId="{0E1D511C-4911-4370-AD26-93508057AC4D}" dt="2022-10-13T07:11:15.327" v="1456" actId="1076"/>
          <ac:picMkLst>
            <pc:docMk/>
            <pc:sldMk cId="1174963624" sldId="278"/>
            <ac:picMk id="7" creationId="{33676D83-7389-16C6-6D08-C215C3467EFE}"/>
          </ac:picMkLst>
        </pc:picChg>
        <pc:picChg chg="add mod">
          <ac:chgData name="Vendula Smolíková" userId="28b2cc11ad2aa403" providerId="LiveId" clId="{0E1D511C-4911-4370-AD26-93508057AC4D}" dt="2022-10-13T07:10:46.827" v="1453" actId="1076"/>
          <ac:picMkLst>
            <pc:docMk/>
            <pc:sldMk cId="1174963624" sldId="278"/>
            <ac:picMk id="10" creationId="{671019B8-D98D-78BA-BEA3-E99365A5D343}"/>
          </ac:picMkLst>
        </pc:picChg>
        <pc:picChg chg="add del mod">
          <ac:chgData name="Vendula Smolíková" userId="28b2cc11ad2aa403" providerId="LiveId" clId="{0E1D511C-4911-4370-AD26-93508057AC4D}" dt="2022-10-13T07:10:04.135" v="1447" actId="478"/>
          <ac:picMkLst>
            <pc:docMk/>
            <pc:sldMk cId="1174963624" sldId="278"/>
            <ac:picMk id="1026" creationId="{9EA0D9DC-0A55-7645-9AD3-AEDF245DDBBD}"/>
          </ac:picMkLst>
        </pc:picChg>
        <pc:picChg chg="add mod">
          <ac:chgData name="Vendula Smolíková" userId="28b2cc11ad2aa403" providerId="LiveId" clId="{0E1D511C-4911-4370-AD26-93508057AC4D}" dt="2022-10-13T07:10:54.095" v="1454" actId="1076"/>
          <ac:picMkLst>
            <pc:docMk/>
            <pc:sldMk cId="1174963624" sldId="278"/>
            <ac:picMk id="1028" creationId="{F7B24337-1CB5-3D66-E0E0-A1E8C8CB31E0}"/>
          </ac:picMkLst>
        </pc:picChg>
      </pc:sldChg>
      <pc:sldChg chg="addSp delSp modSp mod">
        <pc:chgData name="Vendula Smolíková" userId="28b2cc11ad2aa403" providerId="LiveId" clId="{0E1D511C-4911-4370-AD26-93508057AC4D}" dt="2022-10-12T06:21:26.285" v="284"/>
        <pc:sldMkLst>
          <pc:docMk/>
          <pc:sldMk cId="893043285" sldId="279"/>
        </pc:sldMkLst>
        <pc:spChg chg="mod">
          <ac:chgData name="Vendula Smolíková" userId="28b2cc11ad2aa403" providerId="LiveId" clId="{0E1D511C-4911-4370-AD26-93508057AC4D}" dt="2022-10-12T06:21:26.285" v="284"/>
          <ac:spMkLst>
            <pc:docMk/>
            <pc:sldMk cId="893043285" sldId="279"/>
            <ac:spMk id="2" creationId="{C66319DD-E4FF-4AB5-BFC7-ED49802F1A99}"/>
          </ac:spMkLst>
        </pc:spChg>
        <pc:spChg chg="mod">
          <ac:chgData name="Vendula Smolíková" userId="28b2cc11ad2aa403" providerId="LiveId" clId="{0E1D511C-4911-4370-AD26-93508057AC4D}" dt="2022-10-12T06:21:26.285" v="284"/>
          <ac:spMkLst>
            <pc:docMk/>
            <pc:sldMk cId="893043285" sldId="279"/>
            <ac:spMk id="3" creationId="{52352990-481D-472B-B836-9AA29098C80D}"/>
          </ac:spMkLst>
        </pc:spChg>
        <pc:spChg chg="add del">
          <ac:chgData name="Vendula Smolíková" userId="28b2cc11ad2aa403" providerId="LiveId" clId="{0E1D511C-4911-4370-AD26-93508057AC4D}" dt="2022-10-12T06:21:26.285" v="284"/>
          <ac:spMkLst>
            <pc:docMk/>
            <pc:sldMk cId="893043285" sldId="279"/>
            <ac:spMk id="11" creationId="{A3363022-C969-41E9-8EB2-E4C94908C1FA}"/>
          </ac:spMkLst>
        </pc:spChg>
        <pc:spChg chg="del">
          <ac:chgData name="Vendula Smolíková" userId="28b2cc11ad2aa403" providerId="LiveId" clId="{0E1D511C-4911-4370-AD26-93508057AC4D}" dt="2022-10-12T06:21:00.727" v="270" actId="478"/>
          <ac:spMkLst>
            <pc:docMk/>
            <pc:sldMk cId="893043285" sldId="279"/>
            <ac:spMk id="12" creationId="{52352990-481D-472B-B836-9AA29098C80D}"/>
          </ac:spMkLst>
        </pc:spChg>
        <pc:spChg chg="add del">
          <ac:chgData name="Vendula Smolíková" userId="28b2cc11ad2aa403" providerId="LiveId" clId="{0E1D511C-4911-4370-AD26-93508057AC4D}" dt="2022-10-12T06:21:26.285" v="284"/>
          <ac:spMkLst>
            <pc:docMk/>
            <pc:sldMk cId="893043285" sldId="279"/>
            <ac:spMk id="13" creationId="{8D1AD6B3-BE88-4CEB-BA17-790657CC4729}"/>
          </ac:spMkLst>
        </pc:spChg>
        <pc:spChg chg="add del">
          <ac:chgData name="Vendula Smolíková" userId="28b2cc11ad2aa403" providerId="LiveId" clId="{0E1D511C-4911-4370-AD26-93508057AC4D}" dt="2022-10-12T06:21:26.285" v="284"/>
          <ac:spMkLst>
            <pc:docMk/>
            <pc:sldMk cId="893043285" sldId="279"/>
            <ac:spMk id="1031" creationId="{76024B02-E9DE-461A-8C2D-5D6D34764034}"/>
          </ac:spMkLst>
        </pc:spChg>
        <pc:spChg chg="add del">
          <ac:chgData name="Vendula Smolíková" userId="28b2cc11ad2aa403" providerId="LiveId" clId="{0E1D511C-4911-4370-AD26-93508057AC4D}" dt="2022-10-12T06:21:26.285" v="284"/>
          <ac:spMkLst>
            <pc:docMk/>
            <pc:sldMk cId="893043285" sldId="279"/>
            <ac:spMk id="1033" creationId="{57AF882C-175B-49BE-9BF5-D081F17D2564}"/>
          </ac:spMkLst>
        </pc:spChg>
        <pc:spChg chg="add del">
          <ac:chgData name="Vendula Smolíková" userId="28b2cc11ad2aa403" providerId="LiveId" clId="{0E1D511C-4911-4370-AD26-93508057AC4D}" dt="2022-10-12T06:21:26.285" v="284"/>
          <ac:spMkLst>
            <pc:docMk/>
            <pc:sldMk cId="893043285" sldId="279"/>
            <ac:spMk id="1035" creationId="{A3090662-CAD4-4A54-9F26-DF4753B5E7C1}"/>
          </ac:spMkLst>
        </pc:spChg>
        <pc:grpChg chg="add del">
          <ac:chgData name="Vendula Smolíková" userId="28b2cc11ad2aa403" providerId="LiveId" clId="{0E1D511C-4911-4370-AD26-93508057AC4D}" dt="2022-10-12T06:21:26.285" v="284"/>
          <ac:grpSpMkLst>
            <pc:docMk/>
            <pc:sldMk cId="893043285" sldId="279"/>
            <ac:grpSpMk id="15" creationId="{89D1390B-7E13-4B4F-9CB2-391063412E54}"/>
          </ac:grpSpMkLst>
        </pc:grpChg>
        <pc:picChg chg="add del mod">
          <ac:chgData name="Vendula Smolíková" userId="28b2cc11ad2aa403" providerId="LiveId" clId="{0E1D511C-4911-4370-AD26-93508057AC4D}" dt="2022-10-12T06:21:04.145" v="272"/>
          <ac:picMkLst>
            <pc:docMk/>
            <pc:sldMk cId="893043285" sldId="279"/>
            <ac:picMk id="4" creationId="{16F2510C-6C73-7439-7ADA-5D8F284DF285}"/>
          </ac:picMkLst>
        </pc:picChg>
        <pc:picChg chg="add del mod">
          <ac:chgData name="Vendula Smolíková" userId="28b2cc11ad2aa403" providerId="LiveId" clId="{0E1D511C-4911-4370-AD26-93508057AC4D}" dt="2022-10-12T06:21:04.145" v="272"/>
          <ac:picMkLst>
            <pc:docMk/>
            <pc:sldMk cId="893043285" sldId="279"/>
            <ac:picMk id="5" creationId="{F81AEF78-9F5B-2F38-EFF5-2AF2074B26AF}"/>
          </ac:picMkLst>
        </pc:picChg>
        <pc:picChg chg="add mod ord">
          <ac:chgData name="Vendula Smolíková" userId="28b2cc11ad2aa403" providerId="LiveId" clId="{0E1D511C-4911-4370-AD26-93508057AC4D}" dt="2022-10-12T06:21:26.285" v="284"/>
          <ac:picMkLst>
            <pc:docMk/>
            <pc:sldMk cId="893043285" sldId="279"/>
            <ac:picMk id="6" creationId="{EEEA6D15-7E74-A869-EB1B-ED3B9B741DC1}"/>
          </ac:picMkLst>
        </pc:picChg>
        <pc:picChg chg="add mod">
          <ac:chgData name="Vendula Smolíková" userId="28b2cc11ad2aa403" providerId="LiveId" clId="{0E1D511C-4911-4370-AD26-93508057AC4D}" dt="2022-10-12T06:21:26.285" v="284"/>
          <ac:picMkLst>
            <pc:docMk/>
            <pc:sldMk cId="893043285" sldId="279"/>
            <ac:picMk id="7" creationId="{ED8892A2-6224-2A41-CBA4-6E022F87BB4C}"/>
          </ac:picMkLst>
        </pc:picChg>
        <pc:picChg chg="mod">
          <ac:chgData name="Vendula Smolíková" userId="28b2cc11ad2aa403" providerId="LiveId" clId="{0E1D511C-4911-4370-AD26-93508057AC4D}" dt="2022-10-12T06:21:26.285" v="284"/>
          <ac:picMkLst>
            <pc:docMk/>
            <pc:sldMk cId="893043285" sldId="279"/>
            <ac:picMk id="10" creationId="{AF735E90-7832-41B0-8BA2-EA8AA661166F}"/>
          </ac:picMkLst>
        </pc:picChg>
        <pc:picChg chg="mod">
          <ac:chgData name="Vendula Smolíková" userId="28b2cc11ad2aa403" providerId="LiveId" clId="{0E1D511C-4911-4370-AD26-93508057AC4D}" dt="2022-10-12T06:21:26.285" v="284"/>
          <ac:picMkLst>
            <pc:docMk/>
            <pc:sldMk cId="893043285" sldId="279"/>
            <ac:picMk id="1026" creationId="{00000000-0000-0000-0000-000000000000}"/>
          </ac:picMkLst>
        </pc:picChg>
      </pc:sldChg>
      <pc:sldChg chg="addSp delSp modSp del mod">
        <pc:chgData name="Vendula Smolíková" userId="28b2cc11ad2aa403" providerId="LiveId" clId="{0E1D511C-4911-4370-AD26-93508057AC4D}" dt="2022-10-13T07:24:15.396" v="1550" actId="47"/>
        <pc:sldMkLst>
          <pc:docMk/>
          <pc:sldMk cId="2625834458" sldId="280"/>
        </pc:sldMkLst>
        <pc:spChg chg="mod">
          <ac:chgData name="Vendula Smolíková" userId="28b2cc11ad2aa403" providerId="LiveId" clId="{0E1D511C-4911-4370-AD26-93508057AC4D}" dt="2022-10-12T07:01:13.266" v="823" actId="14100"/>
          <ac:spMkLst>
            <pc:docMk/>
            <pc:sldMk cId="2625834458" sldId="280"/>
            <ac:spMk id="2" creationId="{00000000-0000-0000-0000-000000000000}"/>
          </ac:spMkLst>
        </pc:spChg>
        <pc:spChg chg="add mod">
          <ac:chgData name="Vendula Smolíková" userId="28b2cc11ad2aa403" providerId="LiveId" clId="{0E1D511C-4911-4370-AD26-93508057AC4D}" dt="2022-10-12T07:00:55.779" v="793" actId="1038"/>
          <ac:spMkLst>
            <pc:docMk/>
            <pc:sldMk cId="2625834458" sldId="280"/>
            <ac:spMk id="3" creationId="{45DC0FD9-D1C8-E71A-99C5-578CBB2301FB}"/>
          </ac:spMkLst>
        </pc:spChg>
        <pc:spChg chg="add mod">
          <ac:chgData name="Vendula Smolíková" userId="28b2cc11ad2aa403" providerId="LiveId" clId="{0E1D511C-4911-4370-AD26-93508057AC4D}" dt="2022-10-12T20:41:07.431" v="1323" actId="1076"/>
          <ac:spMkLst>
            <pc:docMk/>
            <pc:sldMk cId="2625834458" sldId="280"/>
            <ac:spMk id="5" creationId="{BB8C2751-2933-1235-FCE5-BBECD14F9709}"/>
          </ac:spMkLst>
        </pc:spChg>
        <pc:spChg chg="add del mod">
          <ac:chgData name="Vendula Smolíková" userId="28b2cc11ad2aa403" providerId="LiveId" clId="{0E1D511C-4911-4370-AD26-93508057AC4D}" dt="2022-10-12T06:52:53.523" v="597"/>
          <ac:spMkLst>
            <pc:docMk/>
            <pc:sldMk cId="2625834458" sldId="280"/>
            <ac:spMk id="5" creationId="{E200C01E-64F1-2DF9-9C50-BF1D32681D60}"/>
          </ac:spMkLst>
        </pc:spChg>
        <pc:spChg chg="add mod">
          <ac:chgData name="Vendula Smolíková" userId="28b2cc11ad2aa403" providerId="LiveId" clId="{0E1D511C-4911-4370-AD26-93508057AC4D}" dt="2022-10-12T20:42:06.743" v="1342" actId="207"/>
          <ac:spMkLst>
            <pc:docMk/>
            <pc:sldMk cId="2625834458" sldId="280"/>
            <ac:spMk id="6" creationId="{00BDF60A-93BE-F726-B6FD-0C7D0D974CAD}"/>
          </ac:spMkLst>
        </pc:spChg>
        <pc:spChg chg="add mod">
          <ac:chgData name="Vendula Smolíková" userId="28b2cc11ad2aa403" providerId="LiveId" clId="{0E1D511C-4911-4370-AD26-93508057AC4D}" dt="2022-10-12T20:41:45.388" v="1339" actId="20577"/>
          <ac:spMkLst>
            <pc:docMk/>
            <pc:sldMk cId="2625834458" sldId="280"/>
            <ac:spMk id="7" creationId="{BEEC02C6-5683-2A1D-0842-73CC52A61DF6}"/>
          </ac:spMkLst>
        </pc:spChg>
        <pc:spChg chg="add mod">
          <ac:chgData name="Vendula Smolíková" userId="28b2cc11ad2aa403" providerId="LiveId" clId="{0E1D511C-4911-4370-AD26-93508057AC4D}" dt="2022-10-12T07:00:55.779" v="793" actId="1038"/>
          <ac:spMkLst>
            <pc:docMk/>
            <pc:sldMk cId="2625834458" sldId="280"/>
            <ac:spMk id="8" creationId="{3A74FF9E-A064-2BE1-AA53-05C8DB20E146}"/>
          </ac:spMkLst>
        </pc:spChg>
        <pc:spChg chg="add mod">
          <ac:chgData name="Vendula Smolíková" userId="28b2cc11ad2aa403" providerId="LiveId" clId="{0E1D511C-4911-4370-AD26-93508057AC4D}" dt="2022-10-12T07:00:55.779" v="793" actId="1038"/>
          <ac:spMkLst>
            <pc:docMk/>
            <pc:sldMk cId="2625834458" sldId="280"/>
            <ac:spMk id="10" creationId="{032D6648-0B81-ABE9-5E2F-D7ADD15C5CBF}"/>
          </ac:spMkLst>
        </pc:spChg>
        <pc:spChg chg="add mod">
          <ac:chgData name="Vendula Smolíková" userId="28b2cc11ad2aa403" providerId="LiveId" clId="{0E1D511C-4911-4370-AD26-93508057AC4D}" dt="2022-10-12T20:41:49.620" v="1340" actId="20577"/>
          <ac:spMkLst>
            <pc:docMk/>
            <pc:sldMk cId="2625834458" sldId="280"/>
            <ac:spMk id="12" creationId="{E2054B84-8A40-5309-B28E-9A86ABAE0958}"/>
          </ac:spMkLst>
        </pc:spChg>
        <pc:spChg chg="add mod">
          <ac:chgData name="Vendula Smolíková" userId="28b2cc11ad2aa403" providerId="LiveId" clId="{0E1D511C-4911-4370-AD26-93508057AC4D}" dt="2022-10-12T20:41:30.546" v="1336" actId="20577"/>
          <ac:spMkLst>
            <pc:docMk/>
            <pc:sldMk cId="2625834458" sldId="280"/>
            <ac:spMk id="24" creationId="{591C69C4-8CAF-CCC9-C5D5-FFC1E7670B46}"/>
          </ac:spMkLst>
        </pc:spChg>
        <pc:spChg chg="add mod">
          <ac:chgData name="Vendula Smolíková" userId="28b2cc11ad2aa403" providerId="LiveId" clId="{0E1D511C-4911-4370-AD26-93508057AC4D}" dt="2022-10-12T20:46:13.841" v="1370" actId="1076"/>
          <ac:spMkLst>
            <pc:docMk/>
            <pc:sldMk cId="2625834458" sldId="280"/>
            <ac:spMk id="25" creationId="{AB18DFF6-495D-85D0-34FD-7A07A822174E}"/>
          </ac:spMkLst>
        </pc:spChg>
        <pc:spChg chg="add mod">
          <ac:chgData name="Vendula Smolíková" userId="28b2cc11ad2aa403" providerId="LiveId" clId="{0E1D511C-4911-4370-AD26-93508057AC4D}" dt="2022-10-12T20:46:13.841" v="1370" actId="1076"/>
          <ac:spMkLst>
            <pc:docMk/>
            <pc:sldMk cId="2625834458" sldId="280"/>
            <ac:spMk id="26" creationId="{12886A68-80DC-75CE-E020-42E3E4D5D3CA}"/>
          </ac:spMkLst>
        </pc:spChg>
        <pc:spChg chg="add mod">
          <ac:chgData name="Vendula Smolíková" userId="28b2cc11ad2aa403" providerId="LiveId" clId="{0E1D511C-4911-4370-AD26-93508057AC4D}" dt="2022-10-12T20:46:13.841" v="1370" actId="1076"/>
          <ac:spMkLst>
            <pc:docMk/>
            <pc:sldMk cId="2625834458" sldId="280"/>
            <ac:spMk id="27" creationId="{3F3DA143-B5BE-B324-EA5A-4F63A3CDF50C}"/>
          </ac:spMkLst>
        </pc:spChg>
        <pc:spChg chg="add mod">
          <ac:chgData name="Vendula Smolíková" userId="28b2cc11ad2aa403" providerId="LiveId" clId="{0E1D511C-4911-4370-AD26-93508057AC4D}" dt="2022-10-12T20:46:13.841" v="1370" actId="1076"/>
          <ac:spMkLst>
            <pc:docMk/>
            <pc:sldMk cId="2625834458" sldId="280"/>
            <ac:spMk id="28" creationId="{DFAA4672-227A-4ABC-0825-A0B7D55BE96F}"/>
          </ac:spMkLst>
        </pc:spChg>
        <pc:picChg chg="mod">
          <ac:chgData name="Vendula Smolíková" userId="28b2cc11ad2aa403" providerId="LiveId" clId="{0E1D511C-4911-4370-AD26-93508057AC4D}" dt="2022-10-12T07:00:55.779" v="793" actId="1038"/>
          <ac:picMkLst>
            <pc:docMk/>
            <pc:sldMk cId="2625834458" sldId="280"/>
            <ac:picMk id="4101" creationId="{00000000-0000-0000-0000-000000000000}"/>
          </ac:picMkLst>
        </pc:picChg>
        <pc:picChg chg="mod">
          <ac:chgData name="Vendula Smolíková" userId="28b2cc11ad2aa403" providerId="LiveId" clId="{0E1D511C-4911-4370-AD26-93508057AC4D}" dt="2022-10-12T20:45:40.925" v="1357" actId="1076"/>
          <ac:picMkLst>
            <pc:docMk/>
            <pc:sldMk cId="2625834458" sldId="280"/>
            <ac:picMk id="4102" creationId="{00000000-0000-0000-0000-000000000000}"/>
          </ac:picMkLst>
        </pc:picChg>
      </pc:sldChg>
      <pc:sldChg chg="modSp ord">
        <pc:chgData name="Vendula Smolíková" userId="28b2cc11ad2aa403" providerId="LiveId" clId="{0E1D511C-4911-4370-AD26-93508057AC4D}" dt="2022-10-12T20:39:43.859" v="1311"/>
        <pc:sldMkLst>
          <pc:docMk/>
          <pc:sldMk cId="383984228" sldId="281"/>
        </pc:sldMkLst>
        <pc:spChg chg="mod">
          <ac:chgData name="Vendula Smolíková" userId="28b2cc11ad2aa403" providerId="LiveId" clId="{0E1D511C-4911-4370-AD26-93508057AC4D}" dt="2022-10-11T20:33:09.987" v="6" actId="1036"/>
          <ac:spMkLst>
            <pc:docMk/>
            <pc:sldMk cId="383984228" sldId="281"/>
            <ac:spMk id="33" creationId="{29A7BD1A-D97E-1254-DC03-A1B7BD262CE8}"/>
          </ac:spMkLst>
        </pc:spChg>
        <pc:picChg chg="mod">
          <ac:chgData name="Vendula Smolíková" userId="28b2cc11ad2aa403" providerId="LiveId" clId="{0E1D511C-4911-4370-AD26-93508057AC4D}" dt="2022-10-11T20:33:09.987" v="6" actId="1036"/>
          <ac:picMkLst>
            <pc:docMk/>
            <pc:sldMk cId="383984228" sldId="281"/>
            <ac:picMk id="6146" creationId="{00000000-0000-0000-0000-000000000000}"/>
          </ac:picMkLst>
        </pc:picChg>
      </pc:sldChg>
      <pc:sldChg chg="delSp mod">
        <pc:chgData name="Vendula Smolíková" userId="28b2cc11ad2aa403" providerId="LiveId" clId="{0E1D511C-4911-4370-AD26-93508057AC4D}" dt="2022-10-13T07:21:19.597" v="1540" actId="478"/>
        <pc:sldMkLst>
          <pc:docMk/>
          <pc:sldMk cId="2581077005" sldId="285"/>
        </pc:sldMkLst>
        <pc:spChg chg="del">
          <ac:chgData name="Vendula Smolíková" userId="28b2cc11ad2aa403" providerId="LiveId" clId="{0E1D511C-4911-4370-AD26-93508057AC4D}" dt="2022-10-13T07:21:19.597" v="1540" actId="478"/>
          <ac:spMkLst>
            <pc:docMk/>
            <pc:sldMk cId="2581077005" sldId="285"/>
            <ac:spMk id="28" creationId="{D038248A-211C-4EEC-8401-C761B929FB52}"/>
          </ac:spMkLst>
        </pc:spChg>
        <pc:grpChg chg="del">
          <ac:chgData name="Vendula Smolíková" userId="28b2cc11ad2aa403" providerId="LiveId" clId="{0E1D511C-4911-4370-AD26-93508057AC4D}" dt="2022-10-13T07:21:19.597" v="1540" actId="478"/>
          <ac:grpSpMkLst>
            <pc:docMk/>
            <pc:sldMk cId="2581077005" sldId="285"/>
            <ac:grpSpMk id="38" creationId="{2A5C9C35-2375-49EB-B99C-17C87D42FE7C}"/>
          </ac:grpSpMkLst>
        </pc:grpChg>
      </pc:sldChg>
      <pc:sldChg chg="addSp delSp modSp mod">
        <pc:chgData name="Vendula Smolíková" userId="28b2cc11ad2aa403" providerId="LiveId" clId="{0E1D511C-4911-4370-AD26-93508057AC4D}" dt="2022-10-13T07:24:29.310" v="1552" actId="20577"/>
        <pc:sldMkLst>
          <pc:docMk/>
          <pc:sldMk cId="2612537717" sldId="286"/>
        </pc:sldMkLst>
        <pc:spChg chg="mod">
          <ac:chgData name="Vendula Smolíková" userId="28b2cc11ad2aa403" providerId="LiveId" clId="{0E1D511C-4911-4370-AD26-93508057AC4D}" dt="2022-10-11T20:53:54.106" v="162" actId="1035"/>
          <ac:spMkLst>
            <pc:docMk/>
            <pc:sldMk cId="2612537717" sldId="286"/>
            <ac:spMk id="6" creationId="{16C1C3E0-26AC-7E9F-2FC6-C01505314B12}"/>
          </ac:spMkLst>
        </pc:spChg>
        <pc:spChg chg="mod topLvl">
          <ac:chgData name="Vendula Smolíková" userId="28b2cc11ad2aa403" providerId="LiveId" clId="{0E1D511C-4911-4370-AD26-93508057AC4D}" dt="2022-10-11T20:38:49.342" v="35" actId="165"/>
          <ac:spMkLst>
            <pc:docMk/>
            <pc:sldMk cId="2612537717" sldId="286"/>
            <ac:spMk id="7" creationId="{A62972BE-CB70-02C1-561D-A695D6C6CD6C}"/>
          </ac:spMkLst>
        </pc:spChg>
        <pc:spChg chg="del mod">
          <ac:chgData name="Vendula Smolíková" userId="28b2cc11ad2aa403" providerId="LiveId" clId="{0E1D511C-4911-4370-AD26-93508057AC4D}" dt="2022-10-11T20:36:46.630" v="20" actId="478"/>
          <ac:spMkLst>
            <pc:docMk/>
            <pc:sldMk cId="2612537717" sldId="286"/>
            <ac:spMk id="10" creationId="{10F4ABB9-3FD3-6491-5FE7-DEB176ADD1E4}"/>
          </ac:spMkLst>
        </pc:spChg>
        <pc:spChg chg="del mod">
          <ac:chgData name="Vendula Smolíková" userId="28b2cc11ad2aa403" providerId="LiveId" clId="{0E1D511C-4911-4370-AD26-93508057AC4D}" dt="2022-10-11T20:36:43.539" v="18" actId="478"/>
          <ac:spMkLst>
            <pc:docMk/>
            <pc:sldMk cId="2612537717" sldId="286"/>
            <ac:spMk id="12" creationId="{422E4DC2-B9D0-3505-996F-346E875B091E}"/>
          </ac:spMkLst>
        </pc:spChg>
        <pc:spChg chg="del mod">
          <ac:chgData name="Vendula Smolíková" userId="28b2cc11ad2aa403" providerId="LiveId" clId="{0E1D511C-4911-4370-AD26-93508057AC4D}" dt="2022-10-11T20:36:48.410" v="21" actId="478"/>
          <ac:spMkLst>
            <pc:docMk/>
            <pc:sldMk cId="2612537717" sldId="286"/>
            <ac:spMk id="18" creationId="{0EB3F9E7-D646-B4EE-52BE-A630D462344F}"/>
          </ac:spMkLst>
        </pc:spChg>
        <pc:spChg chg="del mod">
          <ac:chgData name="Vendula Smolíková" userId="28b2cc11ad2aa403" providerId="LiveId" clId="{0E1D511C-4911-4370-AD26-93508057AC4D}" dt="2022-10-11T20:36:44.991" v="19" actId="478"/>
          <ac:spMkLst>
            <pc:docMk/>
            <pc:sldMk cId="2612537717" sldId="286"/>
            <ac:spMk id="19" creationId="{E43B72D4-851E-E00A-5F3B-5BEDEC559DD0}"/>
          </ac:spMkLst>
        </pc:spChg>
        <pc:spChg chg="mod">
          <ac:chgData name="Vendula Smolíková" userId="28b2cc11ad2aa403" providerId="LiveId" clId="{0E1D511C-4911-4370-AD26-93508057AC4D}" dt="2022-10-11T20:39:36.491" v="51" actId="165"/>
          <ac:spMkLst>
            <pc:docMk/>
            <pc:sldMk cId="2612537717" sldId="286"/>
            <ac:spMk id="26" creationId="{70D11AF0-13D5-9C62-E07A-B6CFE3917A0C}"/>
          </ac:spMkLst>
        </pc:spChg>
        <pc:spChg chg="mod">
          <ac:chgData name="Vendula Smolíková" userId="28b2cc11ad2aa403" providerId="LiveId" clId="{0E1D511C-4911-4370-AD26-93508057AC4D}" dt="2022-10-11T20:39:36.491" v="51" actId="165"/>
          <ac:spMkLst>
            <pc:docMk/>
            <pc:sldMk cId="2612537717" sldId="286"/>
            <ac:spMk id="29" creationId="{BB4EA7BD-C260-8AF9-BAE8-157652985C0E}"/>
          </ac:spMkLst>
        </pc:spChg>
        <pc:spChg chg="mod">
          <ac:chgData name="Vendula Smolíková" userId="28b2cc11ad2aa403" providerId="LiveId" clId="{0E1D511C-4911-4370-AD26-93508057AC4D}" dt="2022-10-11T20:39:36.491" v="51" actId="165"/>
          <ac:spMkLst>
            <pc:docMk/>
            <pc:sldMk cId="2612537717" sldId="286"/>
            <ac:spMk id="30" creationId="{FAD7A815-5651-EBB8-DB22-3BEED639C4CF}"/>
          </ac:spMkLst>
        </pc:spChg>
        <pc:spChg chg="mod">
          <ac:chgData name="Vendula Smolíková" userId="28b2cc11ad2aa403" providerId="LiveId" clId="{0E1D511C-4911-4370-AD26-93508057AC4D}" dt="2022-10-11T20:39:36.491" v="51" actId="165"/>
          <ac:spMkLst>
            <pc:docMk/>
            <pc:sldMk cId="2612537717" sldId="286"/>
            <ac:spMk id="32" creationId="{AB092B40-4B59-6D4F-A4E4-302E1925F16A}"/>
          </ac:spMkLst>
        </pc:spChg>
        <pc:spChg chg="mod">
          <ac:chgData name="Vendula Smolíková" userId="28b2cc11ad2aa403" providerId="LiveId" clId="{0E1D511C-4911-4370-AD26-93508057AC4D}" dt="2022-10-11T20:39:36.491" v="51" actId="165"/>
          <ac:spMkLst>
            <pc:docMk/>
            <pc:sldMk cId="2612537717" sldId="286"/>
            <ac:spMk id="34" creationId="{1B7ED450-026F-B8AE-D90F-B1ADD271E73A}"/>
          </ac:spMkLst>
        </pc:spChg>
        <pc:spChg chg="mod">
          <ac:chgData name="Vendula Smolíková" userId="28b2cc11ad2aa403" providerId="LiveId" clId="{0E1D511C-4911-4370-AD26-93508057AC4D}" dt="2022-10-11T20:39:36.491" v="51" actId="165"/>
          <ac:spMkLst>
            <pc:docMk/>
            <pc:sldMk cId="2612537717" sldId="286"/>
            <ac:spMk id="35" creationId="{E994CC7B-693A-F683-5FF8-DCC3D5E63D9B}"/>
          </ac:spMkLst>
        </pc:spChg>
        <pc:spChg chg="add mod">
          <ac:chgData name="Vendula Smolíková" userId="28b2cc11ad2aa403" providerId="LiveId" clId="{0E1D511C-4911-4370-AD26-93508057AC4D}" dt="2022-10-13T07:24:29.310" v="1552" actId="20577"/>
          <ac:spMkLst>
            <pc:docMk/>
            <pc:sldMk cId="2612537717" sldId="286"/>
            <ac:spMk id="39" creationId="{B2E5DC67-2C31-6FCA-DD13-1EC10EB5B925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41" creationId="{2DE64796-C6D5-5473-AC68-FC360ABAA5CC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43" creationId="{06E61432-AF81-779E-F198-D9A81F90D3EB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44" creationId="{0E1838C5-8D0D-E8BD-D094-816271FDA418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45" creationId="{BEEF093D-EDA1-F185-A0F6-8699B23F5960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46" creationId="{39C650E8-33DD-0259-1F0A-22B851DC73FE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53" creationId="{556AAA33-84D2-5E9B-A0E2-3B7BA8EE5354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56" creationId="{0C6F8586-E087-0E85-D9EB-01F91FA1A332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57" creationId="{689452D7-792D-B820-AFEC-59BB2B54AF84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59" creationId="{4DE16F83-757F-0915-AFF8-EBA1C64005EE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61" creationId="{C95A2DD2-8369-3835-858D-CA22CA2A6368}"/>
          </ac:spMkLst>
        </pc:spChg>
        <pc:spChg chg="mod">
          <ac:chgData name="Vendula Smolíková" userId="28b2cc11ad2aa403" providerId="LiveId" clId="{0E1D511C-4911-4370-AD26-93508057AC4D}" dt="2022-10-11T20:40:44.737" v="62"/>
          <ac:spMkLst>
            <pc:docMk/>
            <pc:sldMk cId="2612537717" sldId="286"/>
            <ac:spMk id="62" creationId="{37D244B4-6B53-AB38-85F1-6A5D94F481F1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65" creationId="{66063459-D670-CFCB-D1EB-C418B54C634C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67" creationId="{3C273B1B-0A93-F03A-3AE1-ABA1918A3A76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68" creationId="{911B1A29-EA87-056A-6979-C24D641C1274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69" creationId="{BBD243B6-76D9-6212-429B-E37238370E72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70" creationId="{8D7B0178-997B-A5B4-974D-56B28238590F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77" creationId="{329C441D-2BCE-B8EF-11B6-2082457C6D2C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80" creationId="{78FE4370-3035-AEA1-B63F-A31CEBADA489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81" creationId="{0CDCC8C6-6A91-AF00-3996-EDAF009D235E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83" creationId="{8CEF28F5-A57E-CAB2-0CCB-D85FD8FB01C4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85" creationId="{CA764170-7379-0CFF-8E85-EAA91C899E74}"/>
          </ac:spMkLst>
        </pc:spChg>
        <pc:spChg chg="mod">
          <ac:chgData name="Vendula Smolíková" userId="28b2cc11ad2aa403" providerId="LiveId" clId="{0E1D511C-4911-4370-AD26-93508057AC4D}" dt="2022-10-11T20:40:45.645" v="63"/>
          <ac:spMkLst>
            <pc:docMk/>
            <pc:sldMk cId="2612537717" sldId="286"/>
            <ac:spMk id="86" creationId="{493A40AA-00FB-F0C7-7D6F-D6EC36E7A0AA}"/>
          </ac:spMkLst>
        </pc:spChg>
        <pc:grpChg chg="add del mod">
          <ac:chgData name="Vendula Smolíková" userId="28b2cc11ad2aa403" providerId="LiveId" clId="{0E1D511C-4911-4370-AD26-93508057AC4D}" dt="2022-10-11T20:38:49.342" v="35" actId="165"/>
          <ac:grpSpMkLst>
            <pc:docMk/>
            <pc:sldMk cId="2612537717" sldId="286"/>
            <ac:grpSpMk id="5" creationId="{A127EA5A-D236-7985-2AAC-1E39A495D334}"/>
          </ac:grpSpMkLst>
        </pc:grpChg>
        <pc:grpChg chg="del mod topLvl">
          <ac:chgData name="Vendula Smolíková" userId="28b2cc11ad2aa403" providerId="LiveId" clId="{0E1D511C-4911-4370-AD26-93508057AC4D}" dt="2022-10-11T20:39:36.491" v="51" actId="165"/>
          <ac:grpSpMkLst>
            <pc:docMk/>
            <pc:sldMk cId="2612537717" sldId="286"/>
            <ac:grpSpMk id="8" creationId="{42F1DFB1-D0BB-6CA1-BD8A-E896C3A64621}"/>
          </ac:grpSpMkLst>
        </pc:grpChg>
        <pc:grpChg chg="del mod topLvl">
          <ac:chgData name="Vendula Smolíková" userId="28b2cc11ad2aa403" providerId="LiveId" clId="{0E1D511C-4911-4370-AD26-93508057AC4D}" dt="2022-10-11T20:39:40.634" v="52" actId="478"/>
          <ac:grpSpMkLst>
            <pc:docMk/>
            <pc:sldMk cId="2612537717" sldId="286"/>
            <ac:grpSpMk id="20" creationId="{DAD60C6F-3D1E-4F3A-D426-436DC941D8E6}"/>
          </ac:grpSpMkLst>
        </pc:grpChg>
        <pc:grpChg chg="del mod">
          <ac:chgData name="Vendula Smolíková" userId="28b2cc11ad2aa403" providerId="LiveId" clId="{0E1D511C-4911-4370-AD26-93508057AC4D}" dt="2022-10-11T20:39:31.029" v="49" actId="478"/>
          <ac:grpSpMkLst>
            <pc:docMk/>
            <pc:sldMk cId="2612537717" sldId="286"/>
            <ac:grpSpMk id="22" creationId="{8E57E646-ED5A-A5B0-75AB-66A50AD77700}"/>
          </ac:grpSpMkLst>
        </pc:grpChg>
        <pc:grpChg chg="mod">
          <ac:chgData name="Vendula Smolíková" userId="28b2cc11ad2aa403" providerId="LiveId" clId="{0E1D511C-4911-4370-AD26-93508057AC4D}" dt="2022-10-11T20:39:36.491" v="51" actId="165"/>
          <ac:grpSpMkLst>
            <pc:docMk/>
            <pc:sldMk cId="2612537717" sldId="286"/>
            <ac:grpSpMk id="25" creationId="{B55C518E-75CD-D62D-2A34-E1457737B444}"/>
          </ac:grpSpMkLst>
        </pc:grpChg>
        <pc:grpChg chg="mod">
          <ac:chgData name="Vendula Smolíková" userId="28b2cc11ad2aa403" providerId="LiveId" clId="{0E1D511C-4911-4370-AD26-93508057AC4D}" dt="2022-10-11T20:39:36.491" v="51" actId="165"/>
          <ac:grpSpMkLst>
            <pc:docMk/>
            <pc:sldMk cId="2612537717" sldId="286"/>
            <ac:grpSpMk id="27" creationId="{00D3EDCD-88C9-32CD-1973-D5B658B5FB99}"/>
          </ac:grpSpMkLst>
        </pc:grpChg>
        <pc:grpChg chg="add del mod">
          <ac:chgData name="Vendula Smolíková" userId="28b2cc11ad2aa403" providerId="LiveId" clId="{0E1D511C-4911-4370-AD26-93508057AC4D}" dt="2022-10-11T20:40:46.916" v="65"/>
          <ac:grpSpMkLst>
            <pc:docMk/>
            <pc:sldMk cId="2612537717" sldId="286"/>
            <ac:grpSpMk id="40" creationId="{82B111C2-4C1B-C92A-0126-946BEF651452}"/>
          </ac:grpSpMkLst>
        </pc:grpChg>
        <pc:grpChg chg="mod">
          <ac:chgData name="Vendula Smolíková" userId="28b2cc11ad2aa403" providerId="LiveId" clId="{0E1D511C-4911-4370-AD26-93508057AC4D}" dt="2022-10-11T20:40:44.737" v="62"/>
          <ac:grpSpMkLst>
            <pc:docMk/>
            <pc:sldMk cId="2612537717" sldId="286"/>
            <ac:grpSpMk id="42" creationId="{6979D99F-082F-727B-88CB-8BD6AC9DF3E3}"/>
          </ac:grpSpMkLst>
        </pc:grpChg>
        <pc:grpChg chg="mod">
          <ac:chgData name="Vendula Smolíková" userId="28b2cc11ad2aa403" providerId="LiveId" clId="{0E1D511C-4911-4370-AD26-93508057AC4D}" dt="2022-10-11T20:40:44.737" v="62"/>
          <ac:grpSpMkLst>
            <pc:docMk/>
            <pc:sldMk cId="2612537717" sldId="286"/>
            <ac:grpSpMk id="47" creationId="{251D4743-CE28-D504-F67C-48BDCCA46148}"/>
          </ac:grpSpMkLst>
        </pc:grpChg>
        <pc:grpChg chg="mod">
          <ac:chgData name="Vendula Smolíková" userId="28b2cc11ad2aa403" providerId="LiveId" clId="{0E1D511C-4911-4370-AD26-93508057AC4D}" dt="2022-10-11T20:40:44.737" v="62"/>
          <ac:grpSpMkLst>
            <pc:docMk/>
            <pc:sldMk cId="2612537717" sldId="286"/>
            <ac:grpSpMk id="49" creationId="{3816F61C-C8A9-8B19-4B50-D116B06DA261}"/>
          </ac:grpSpMkLst>
        </pc:grpChg>
        <pc:grpChg chg="mod">
          <ac:chgData name="Vendula Smolíková" userId="28b2cc11ad2aa403" providerId="LiveId" clId="{0E1D511C-4911-4370-AD26-93508057AC4D}" dt="2022-10-11T20:40:44.737" v="62"/>
          <ac:grpSpMkLst>
            <pc:docMk/>
            <pc:sldMk cId="2612537717" sldId="286"/>
            <ac:grpSpMk id="52" creationId="{B3E03499-4CCC-E687-1E95-5AF16EFA1126}"/>
          </ac:grpSpMkLst>
        </pc:grpChg>
        <pc:grpChg chg="mod">
          <ac:chgData name="Vendula Smolíková" userId="28b2cc11ad2aa403" providerId="LiveId" clId="{0E1D511C-4911-4370-AD26-93508057AC4D}" dt="2022-10-11T20:40:44.737" v="62"/>
          <ac:grpSpMkLst>
            <pc:docMk/>
            <pc:sldMk cId="2612537717" sldId="286"/>
            <ac:grpSpMk id="54" creationId="{A6FCBE7E-0C24-A964-5AF9-96AE31110A41}"/>
          </ac:grpSpMkLst>
        </pc:grpChg>
        <pc:grpChg chg="add del mod">
          <ac:chgData name="Vendula Smolíková" userId="28b2cc11ad2aa403" providerId="LiveId" clId="{0E1D511C-4911-4370-AD26-93508057AC4D}" dt="2022-10-11T20:40:46.646" v="64"/>
          <ac:grpSpMkLst>
            <pc:docMk/>
            <pc:sldMk cId="2612537717" sldId="286"/>
            <ac:grpSpMk id="64" creationId="{F5B52553-EC0F-B186-5273-9DDF063A030B}"/>
          </ac:grpSpMkLst>
        </pc:grpChg>
        <pc:grpChg chg="mod">
          <ac:chgData name="Vendula Smolíková" userId="28b2cc11ad2aa403" providerId="LiveId" clId="{0E1D511C-4911-4370-AD26-93508057AC4D}" dt="2022-10-11T20:40:45.645" v="63"/>
          <ac:grpSpMkLst>
            <pc:docMk/>
            <pc:sldMk cId="2612537717" sldId="286"/>
            <ac:grpSpMk id="66" creationId="{51E249AE-DB74-92C4-1F2B-D5963FC5AF4D}"/>
          </ac:grpSpMkLst>
        </pc:grpChg>
        <pc:grpChg chg="mod">
          <ac:chgData name="Vendula Smolíková" userId="28b2cc11ad2aa403" providerId="LiveId" clId="{0E1D511C-4911-4370-AD26-93508057AC4D}" dt="2022-10-11T20:40:45.645" v="63"/>
          <ac:grpSpMkLst>
            <pc:docMk/>
            <pc:sldMk cId="2612537717" sldId="286"/>
            <ac:grpSpMk id="71" creationId="{3A8FDC54-ABBF-70CB-B0E4-5B584E707B39}"/>
          </ac:grpSpMkLst>
        </pc:grpChg>
        <pc:grpChg chg="mod">
          <ac:chgData name="Vendula Smolíková" userId="28b2cc11ad2aa403" providerId="LiveId" clId="{0E1D511C-4911-4370-AD26-93508057AC4D}" dt="2022-10-11T20:40:45.645" v="63"/>
          <ac:grpSpMkLst>
            <pc:docMk/>
            <pc:sldMk cId="2612537717" sldId="286"/>
            <ac:grpSpMk id="73" creationId="{11C4E81C-8744-62B7-D2AB-CBC0DE4EBF4C}"/>
          </ac:grpSpMkLst>
        </pc:grpChg>
        <pc:grpChg chg="mod">
          <ac:chgData name="Vendula Smolíková" userId="28b2cc11ad2aa403" providerId="LiveId" clId="{0E1D511C-4911-4370-AD26-93508057AC4D}" dt="2022-10-11T20:40:45.645" v="63"/>
          <ac:grpSpMkLst>
            <pc:docMk/>
            <pc:sldMk cId="2612537717" sldId="286"/>
            <ac:grpSpMk id="76" creationId="{29756023-10D9-CB0D-A22A-A4310CDB0589}"/>
          </ac:grpSpMkLst>
        </pc:grpChg>
        <pc:grpChg chg="mod">
          <ac:chgData name="Vendula Smolíková" userId="28b2cc11ad2aa403" providerId="LiveId" clId="{0E1D511C-4911-4370-AD26-93508057AC4D}" dt="2022-10-11T20:40:45.645" v="63"/>
          <ac:grpSpMkLst>
            <pc:docMk/>
            <pc:sldMk cId="2612537717" sldId="286"/>
            <ac:grpSpMk id="78" creationId="{7AAEFF6E-E701-ACCA-836D-FD0ADAE1B614}"/>
          </ac:grpSpMkLst>
        </pc:grpChg>
        <pc:picChg chg="add del mod">
          <ac:chgData name="Vendula Smolíková" userId="28b2cc11ad2aa403" providerId="LiveId" clId="{0E1D511C-4911-4370-AD26-93508057AC4D}" dt="2022-10-11T20:36:52.258" v="22" actId="478"/>
          <ac:picMkLst>
            <pc:docMk/>
            <pc:sldMk cId="2612537717" sldId="286"/>
            <ac:picMk id="2" creationId="{45D0076D-F9EC-86E7-1E51-E483131F3F29}"/>
          </ac:picMkLst>
        </pc:picChg>
        <pc:picChg chg="add del mod">
          <ac:chgData name="Vendula Smolíková" userId="28b2cc11ad2aa403" providerId="LiveId" clId="{0E1D511C-4911-4370-AD26-93508057AC4D}" dt="2022-10-11T20:36:13.215" v="14"/>
          <ac:picMkLst>
            <pc:docMk/>
            <pc:sldMk cId="2612537717" sldId="286"/>
            <ac:picMk id="3" creationId="{70AFD34D-335B-79E8-FB33-EF92FE98EFA0}"/>
          </ac:picMkLst>
        </pc:picChg>
        <pc:picChg chg="mod topLvl">
          <ac:chgData name="Vendula Smolíková" userId="28b2cc11ad2aa403" providerId="LiveId" clId="{0E1D511C-4911-4370-AD26-93508057AC4D}" dt="2022-10-12T15:56:48.931" v="1295" actId="1076"/>
          <ac:picMkLst>
            <pc:docMk/>
            <pc:sldMk cId="2612537717" sldId="286"/>
            <ac:picMk id="21" creationId="{00234CE8-D281-F0E6-5327-803B3076CD04}"/>
          </ac:picMkLst>
        </pc:picChg>
        <pc:picChg chg="mod">
          <ac:chgData name="Vendula Smolíková" userId="28b2cc11ad2aa403" providerId="LiveId" clId="{0E1D511C-4911-4370-AD26-93508057AC4D}" dt="2022-10-11T20:39:36.491" v="51" actId="165"/>
          <ac:picMkLst>
            <pc:docMk/>
            <pc:sldMk cId="2612537717" sldId="286"/>
            <ac:picMk id="31" creationId="{9BF65744-2637-8933-9A89-A2289079AB26}"/>
          </ac:picMkLst>
        </pc:picChg>
        <pc:picChg chg="del mod">
          <ac:chgData name="Vendula Smolíková" userId="28b2cc11ad2aa403" providerId="LiveId" clId="{0E1D511C-4911-4370-AD26-93508057AC4D}" dt="2022-10-11T20:39:32.570" v="50" actId="478"/>
          <ac:picMkLst>
            <pc:docMk/>
            <pc:sldMk cId="2612537717" sldId="286"/>
            <ac:picMk id="33" creationId="{75C51ABA-FBEB-0CCE-ED2F-C85FA82CCE68}"/>
          </ac:picMkLst>
        </pc:picChg>
        <pc:picChg chg="mod">
          <ac:chgData name="Vendula Smolíková" userId="28b2cc11ad2aa403" providerId="LiveId" clId="{0E1D511C-4911-4370-AD26-93508057AC4D}" dt="2022-10-11T20:39:36.491" v="51" actId="165"/>
          <ac:picMkLst>
            <pc:docMk/>
            <pc:sldMk cId="2612537717" sldId="286"/>
            <ac:picMk id="36" creationId="{779EEC1C-4000-9FD6-2E86-55CEB053B95A}"/>
          </ac:picMkLst>
        </pc:picChg>
        <pc:picChg chg="add mod">
          <ac:chgData name="Vendula Smolíková" userId="28b2cc11ad2aa403" providerId="LiveId" clId="{0E1D511C-4911-4370-AD26-93508057AC4D}" dt="2022-10-11T20:40:15.985" v="60" actId="12789"/>
          <ac:picMkLst>
            <pc:docMk/>
            <pc:sldMk cId="2612537717" sldId="286"/>
            <ac:picMk id="38" creationId="{2442B52A-E8B8-0E2B-C58C-96F3965236A8}"/>
          </ac:picMkLst>
        </pc:picChg>
        <pc:picChg chg="mod">
          <ac:chgData name="Vendula Smolíková" userId="28b2cc11ad2aa403" providerId="LiveId" clId="{0E1D511C-4911-4370-AD26-93508057AC4D}" dt="2022-10-11T20:40:44.737" v="62"/>
          <ac:picMkLst>
            <pc:docMk/>
            <pc:sldMk cId="2612537717" sldId="286"/>
            <ac:picMk id="48" creationId="{F85BCE39-262C-B39A-2045-3062F116F7D7}"/>
          </ac:picMkLst>
        </pc:picChg>
        <pc:picChg chg="mod">
          <ac:chgData name="Vendula Smolíková" userId="28b2cc11ad2aa403" providerId="LiveId" clId="{0E1D511C-4911-4370-AD26-93508057AC4D}" dt="2022-10-11T20:40:44.737" v="62"/>
          <ac:picMkLst>
            <pc:docMk/>
            <pc:sldMk cId="2612537717" sldId="286"/>
            <ac:picMk id="58" creationId="{733DD443-C062-2CCE-BB56-6C9B4381B1B1}"/>
          </ac:picMkLst>
        </pc:picChg>
        <pc:picChg chg="mod">
          <ac:chgData name="Vendula Smolíková" userId="28b2cc11ad2aa403" providerId="LiveId" clId="{0E1D511C-4911-4370-AD26-93508057AC4D}" dt="2022-10-11T20:40:44.737" v="62"/>
          <ac:picMkLst>
            <pc:docMk/>
            <pc:sldMk cId="2612537717" sldId="286"/>
            <ac:picMk id="60" creationId="{57939C55-3D36-05B6-BDB0-1AF9670DD135}"/>
          </ac:picMkLst>
        </pc:picChg>
        <pc:picChg chg="mod">
          <ac:chgData name="Vendula Smolíková" userId="28b2cc11ad2aa403" providerId="LiveId" clId="{0E1D511C-4911-4370-AD26-93508057AC4D}" dt="2022-10-11T20:40:44.737" v="62"/>
          <ac:picMkLst>
            <pc:docMk/>
            <pc:sldMk cId="2612537717" sldId="286"/>
            <ac:picMk id="63" creationId="{521D18DB-D22E-3632-FD76-0DB0D8D4C717}"/>
          </ac:picMkLst>
        </pc:picChg>
        <pc:picChg chg="mod">
          <ac:chgData name="Vendula Smolíková" userId="28b2cc11ad2aa403" providerId="LiveId" clId="{0E1D511C-4911-4370-AD26-93508057AC4D}" dt="2022-10-11T20:40:45.645" v="63"/>
          <ac:picMkLst>
            <pc:docMk/>
            <pc:sldMk cId="2612537717" sldId="286"/>
            <ac:picMk id="72" creationId="{DF70E9A6-7216-9B38-E68D-D85B91AC02EC}"/>
          </ac:picMkLst>
        </pc:picChg>
        <pc:picChg chg="mod">
          <ac:chgData name="Vendula Smolíková" userId="28b2cc11ad2aa403" providerId="LiveId" clId="{0E1D511C-4911-4370-AD26-93508057AC4D}" dt="2022-10-11T20:40:45.645" v="63"/>
          <ac:picMkLst>
            <pc:docMk/>
            <pc:sldMk cId="2612537717" sldId="286"/>
            <ac:picMk id="82" creationId="{35B17AC8-8362-A1D7-BCF4-9AD697F6E8E2}"/>
          </ac:picMkLst>
        </pc:picChg>
        <pc:picChg chg="mod">
          <ac:chgData name="Vendula Smolíková" userId="28b2cc11ad2aa403" providerId="LiveId" clId="{0E1D511C-4911-4370-AD26-93508057AC4D}" dt="2022-10-11T20:40:45.645" v="63"/>
          <ac:picMkLst>
            <pc:docMk/>
            <pc:sldMk cId="2612537717" sldId="286"/>
            <ac:picMk id="84" creationId="{67AA056A-BF74-AA7B-DDD5-0DE6312B42CB}"/>
          </ac:picMkLst>
        </pc:picChg>
        <pc:picChg chg="mod">
          <ac:chgData name="Vendula Smolíková" userId="28b2cc11ad2aa403" providerId="LiveId" clId="{0E1D511C-4911-4370-AD26-93508057AC4D}" dt="2022-10-11T20:40:45.645" v="63"/>
          <ac:picMkLst>
            <pc:docMk/>
            <pc:sldMk cId="2612537717" sldId="286"/>
            <ac:picMk id="87" creationId="{D61DF51A-CEE0-D194-0488-409019476465}"/>
          </ac:picMkLst>
        </pc:picChg>
        <pc:cxnChg chg="del mod topLvl">
          <ac:chgData name="Vendula Smolíková" userId="28b2cc11ad2aa403" providerId="LiveId" clId="{0E1D511C-4911-4370-AD26-93508057AC4D}" dt="2022-10-11T20:39:40.634" v="52" actId="478"/>
          <ac:cxnSpMkLst>
            <pc:docMk/>
            <pc:sldMk cId="2612537717" sldId="286"/>
            <ac:cxnSpMk id="23" creationId="{D4434A9D-EC90-4EFB-54E5-C0F741FFA949}"/>
          </ac:cxnSpMkLst>
        </pc:cxnChg>
        <pc:cxnChg chg="del mod">
          <ac:chgData name="Vendula Smolíková" userId="28b2cc11ad2aa403" providerId="LiveId" clId="{0E1D511C-4911-4370-AD26-93508057AC4D}" dt="2022-10-11T20:39:31.029" v="49" actId="478"/>
          <ac:cxnSpMkLst>
            <pc:docMk/>
            <pc:sldMk cId="2612537717" sldId="286"/>
            <ac:cxnSpMk id="24" creationId="{F55BE3AF-F214-0493-160D-894403C4906A}"/>
          </ac:cxnSpMkLst>
        </pc:cxnChg>
        <pc:cxnChg chg="del mod">
          <ac:chgData name="Vendula Smolíková" userId="28b2cc11ad2aa403" providerId="LiveId" clId="{0E1D511C-4911-4370-AD26-93508057AC4D}" dt="2022-10-11T20:39:28.950" v="47" actId="478"/>
          <ac:cxnSpMkLst>
            <pc:docMk/>
            <pc:sldMk cId="2612537717" sldId="286"/>
            <ac:cxnSpMk id="28" creationId="{8F958E2B-16F0-D1E8-58B2-F9A22395B0FB}"/>
          </ac:cxnSpMkLst>
        </pc:cxnChg>
        <pc:cxnChg chg="mod">
          <ac:chgData name="Vendula Smolíková" userId="28b2cc11ad2aa403" providerId="LiveId" clId="{0E1D511C-4911-4370-AD26-93508057AC4D}" dt="2022-10-11T20:40:44.737" v="62"/>
          <ac:cxnSpMkLst>
            <pc:docMk/>
            <pc:sldMk cId="2612537717" sldId="286"/>
            <ac:cxnSpMk id="50" creationId="{18E43C8C-AA2F-F92C-3E5D-6374B983CE56}"/>
          </ac:cxnSpMkLst>
        </pc:cxnChg>
        <pc:cxnChg chg="mod">
          <ac:chgData name="Vendula Smolíková" userId="28b2cc11ad2aa403" providerId="LiveId" clId="{0E1D511C-4911-4370-AD26-93508057AC4D}" dt="2022-10-11T20:40:44.737" v="62"/>
          <ac:cxnSpMkLst>
            <pc:docMk/>
            <pc:sldMk cId="2612537717" sldId="286"/>
            <ac:cxnSpMk id="51" creationId="{C0DF0CEC-DCA6-2736-B1A8-709521343EB1}"/>
          </ac:cxnSpMkLst>
        </pc:cxnChg>
        <pc:cxnChg chg="mod">
          <ac:chgData name="Vendula Smolíková" userId="28b2cc11ad2aa403" providerId="LiveId" clId="{0E1D511C-4911-4370-AD26-93508057AC4D}" dt="2022-10-11T20:40:44.737" v="62"/>
          <ac:cxnSpMkLst>
            <pc:docMk/>
            <pc:sldMk cId="2612537717" sldId="286"/>
            <ac:cxnSpMk id="55" creationId="{97B05960-1059-C615-3B3B-69428F2EC7DB}"/>
          </ac:cxnSpMkLst>
        </pc:cxnChg>
        <pc:cxnChg chg="mod">
          <ac:chgData name="Vendula Smolíková" userId="28b2cc11ad2aa403" providerId="LiveId" clId="{0E1D511C-4911-4370-AD26-93508057AC4D}" dt="2022-10-11T20:40:45.645" v="63"/>
          <ac:cxnSpMkLst>
            <pc:docMk/>
            <pc:sldMk cId="2612537717" sldId="286"/>
            <ac:cxnSpMk id="74" creationId="{B91D7F54-6BE9-2848-CC79-2B31F1EB1067}"/>
          </ac:cxnSpMkLst>
        </pc:cxnChg>
        <pc:cxnChg chg="mod">
          <ac:chgData name="Vendula Smolíková" userId="28b2cc11ad2aa403" providerId="LiveId" clId="{0E1D511C-4911-4370-AD26-93508057AC4D}" dt="2022-10-11T20:40:45.645" v="63"/>
          <ac:cxnSpMkLst>
            <pc:docMk/>
            <pc:sldMk cId="2612537717" sldId="286"/>
            <ac:cxnSpMk id="75" creationId="{ABF49D70-B3E8-7069-041E-0A81F07C7824}"/>
          </ac:cxnSpMkLst>
        </pc:cxnChg>
        <pc:cxnChg chg="mod">
          <ac:chgData name="Vendula Smolíková" userId="28b2cc11ad2aa403" providerId="LiveId" clId="{0E1D511C-4911-4370-AD26-93508057AC4D}" dt="2022-10-11T20:40:45.645" v="63"/>
          <ac:cxnSpMkLst>
            <pc:docMk/>
            <pc:sldMk cId="2612537717" sldId="286"/>
            <ac:cxnSpMk id="79" creationId="{A62D1C7E-512B-0FEC-B02F-D48F49C937A2}"/>
          </ac:cxnSpMkLst>
        </pc:cxnChg>
      </pc:sldChg>
      <pc:sldChg chg="addSp delSp modSp add del mod">
        <pc:chgData name="Vendula Smolíková" userId="28b2cc11ad2aa403" providerId="LiveId" clId="{0E1D511C-4911-4370-AD26-93508057AC4D}" dt="2022-10-13T07:24:33.595" v="1554" actId="20577"/>
        <pc:sldMkLst>
          <pc:docMk/>
          <pc:sldMk cId="2897291119" sldId="288"/>
        </pc:sldMkLst>
        <pc:spChg chg="add mod">
          <ac:chgData name="Vendula Smolíková" userId="28b2cc11ad2aa403" providerId="LiveId" clId="{0E1D511C-4911-4370-AD26-93508057AC4D}" dt="2022-10-11T21:08:24.736" v="166"/>
          <ac:spMkLst>
            <pc:docMk/>
            <pc:sldMk cId="2897291119" sldId="288"/>
            <ac:spMk id="2" creationId="{BC2E27FD-A8E1-13B0-B01F-610F77C6F6EB}"/>
          </ac:spMkLst>
        </pc:spChg>
        <pc:spChg chg="add mod">
          <ac:chgData name="Vendula Smolíková" userId="28b2cc11ad2aa403" providerId="LiveId" clId="{0E1D511C-4911-4370-AD26-93508057AC4D}" dt="2022-10-13T07:24:33.595" v="1554" actId="20577"/>
          <ac:spMkLst>
            <pc:docMk/>
            <pc:sldMk cId="2897291119" sldId="288"/>
            <ac:spMk id="3" creationId="{0E95BCB1-1875-8044-F7DC-4F9674CA1FAF}"/>
          </ac:spMkLst>
        </pc:spChg>
        <pc:spChg chg="mod">
          <ac:chgData name="Vendula Smolíková" userId="28b2cc11ad2aa403" providerId="LiveId" clId="{0E1D511C-4911-4370-AD26-93508057AC4D}" dt="2022-10-11T20:52:56.794" v="145" actId="1037"/>
          <ac:spMkLst>
            <pc:docMk/>
            <pc:sldMk cId="2897291119" sldId="288"/>
            <ac:spMk id="4" creationId="{4C252A22-A3BA-F06A-23A2-E96905FB1091}"/>
          </ac:spMkLst>
        </pc:spChg>
        <pc:spChg chg="del mod">
          <ac:chgData name="Vendula Smolíková" userId="28b2cc11ad2aa403" providerId="LiveId" clId="{0E1D511C-4911-4370-AD26-93508057AC4D}" dt="2022-10-11T20:52:50.521" v="120" actId="478"/>
          <ac:spMkLst>
            <pc:docMk/>
            <pc:sldMk cId="2897291119" sldId="288"/>
            <ac:spMk id="5" creationId="{820DF29A-C7CE-7A12-D4C1-038146832245}"/>
          </ac:spMkLst>
        </pc:spChg>
        <pc:spChg chg="del mod">
          <ac:chgData name="Vendula Smolíková" userId="28b2cc11ad2aa403" providerId="LiveId" clId="{0E1D511C-4911-4370-AD26-93508057AC4D}" dt="2022-10-11T21:08:19.293" v="165" actId="478"/>
          <ac:spMkLst>
            <pc:docMk/>
            <pc:sldMk cId="2897291119" sldId="288"/>
            <ac:spMk id="6" creationId="{612C8F22-9C0D-E032-7B99-A0741CAD6011}"/>
          </ac:spMkLst>
        </pc:spChg>
        <pc:spChg chg="del">
          <ac:chgData name="Vendula Smolíková" userId="28b2cc11ad2aa403" providerId="LiveId" clId="{0E1D511C-4911-4370-AD26-93508057AC4D}" dt="2022-10-11T20:52:43.125" v="101" actId="478"/>
          <ac:spMkLst>
            <pc:docMk/>
            <pc:sldMk cId="2897291119" sldId="288"/>
            <ac:spMk id="7" creationId="{024CABAB-06A1-F153-895C-3CD16A971794}"/>
          </ac:spMkLst>
        </pc:spChg>
        <pc:spChg chg="add mod">
          <ac:chgData name="Vendula Smolíková" userId="28b2cc11ad2aa403" providerId="LiveId" clId="{0E1D511C-4911-4370-AD26-93508057AC4D}" dt="2022-10-11T21:12:30.172" v="220" actId="164"/>
          <ac:spMkLst>
            <pc:docMk/>
            <pc:sldMk cId="2897291119" sldId="288"/>
            <ac:spMk id="10" creationId="{825C551D-1CCA-724E-243B-04E8C20EF82C}"/>
          </ac:spMkLst>
        </pc:spChg>
        <pc:spChg chg="add del mod">
          <ac:chgData name="Vendula Smolíková" userId="28b2cc11ad2aa403" providerId="LiveId" clId="{0E1D511C-4911-4370-AD26-93508057AC4D}" dt="2022-10-11T21:11:12.577" v="206" actId="478"/>
          <ac:spMkLst>
            <pc:docMk/>
            <pc:sldMk cId="2897291119" sldId="288"/>
            <ac:spMk id="11" creationId="{244B1788-698D-60AD-F1EF-E79C8D35ECC8}"/>
          </ac:spMkLst>
        </pc:spChg>
        <pc:spChg chg="add mod">
          <ac:chgData name="Vendula Smolíková" userId="28b2cc11ad2aa403" providerId="LiveId" clId="{0E1D511C-4911-4370-AD26-93508057AC4D}" dt="2022-10-11T21:12:30.172" v="220" actId="164"/>
          <ac:spMkLst>
            <pc:docMk/>
            <pc:sldMk cId="2897291119" sldId="288"/>
            <ac:spMk id="15" creationId="{8AA82B21-E10B-BE99-0B4D-1EADA5E1A830}"/>
          </ac:spMkLst>
        </pc:spChg>
        <pc:grpChg chg="add mod">
          <ac:chgData name="Vendula Smolíková" userId="28b2cc11ad2aa403" providerId="LiveId" clId="{0E1D511C-4911-4370-AD26-93508057AC4D}" dt="2022-10-11T21:12:35.825" v="221" actId="12788"/>
          <ac:grpSpMkLst>
            <pc:docMk/>
            <pc:sldMk cId="2897291119" sldId="288"/>
            <ac:grpSpMk id="16" creationId="{5CAD78A7-060B-BB5E-6960-9A2B76CBCC84}"/>
          </ac:grpSpMkLst>
        </pc:grpChg>
        <pc:graphicFrameChg chg="add del mod">
          <ac:chgData name="Vendula Smolíková" userId="28b2cc11ad2aa403" providerId="LiveId" clId="{0E1D511C-4911-4370-AD26-93508057AC4D}" dt="2022-10-11T21:12:46.726" v="223" actId="478"/>
          <ac:graphicFrameMkLst>
            <pc:docMk/>
            <pc:sldMk cId="2897291119" sldId="288"/>
            <ac:graphicFrameMk id="12" creationId="{55D83314-C4E0-BD07-6706-40F903A5C6E1}"/>
          </ac:graphicFrameMkLst>
        </pc:graphicFrameChg>
        <pc:graphicFrameChg chg="add del mod">
          <ac:chgData name="Vendula Smolíková" userId="28b2cc11ad2aa403" providerId="LiveId" clId="{0E1D511C-4911-4370-AD26-93508057AC4D}" dt="2022-10-11T21:09:37.793" v="179"/>
          <ac:graphicFrameMkLst>
            <pc:docMk/>
            <pc:sldMk cId="2897291119" sldId="288"/>
            <ac:graphicFrameMk id="13" creationId="{D4032836-37E3-0E8E-D6F3-FE38F71F162D}"/>
          </ac:graphicFrameMkLst>
        </pc:graphicFrameChg>
        <pc:picChg chg="del mod">
          <ac:chgData name="Vendula Smolíková" userId="28b2cc11ad2aa403" providerId="LiveId" clId="{0E1D511C-4911-4370-AD26-93508057AC4D}" dt="2022-10-11T20:52:44.082" v="103" actId="478"/>
          <ac:picMkLst>
            <pc:docMk/>
            <pc:sldMk cId="2897291119" sldId="288"/>
            <ac:picMk id="8" creationId="{DDC84C76-BB7C-E062-C943-6595002607B4}"/>
          </ac:picMkLst>
        </pc:picChg>
        <pc:picChg chg="add mod">
          <ac:chgData name="Vendula Smolíková" userId="28b2cc11ad2aa403" providerId="LiveId" clId="{0E1D511C-4911-4370-AD26-93508057AC4D}" dt="2022-10-11T21:12:30.172" v="220" actId="164"/>
          <ac:picMkLst>
            <pc:docMk/>
            <pc:sldMk cId="2897291119" sldId="288"/>
            <ac:picMk id="9" creationId="{75A7F74B-157D-C314-5D02-42BD88CCF350}"/>
          </ac:picMkLst>
        </pc:picChg>
        <pc:picChg chg="add mod ord">
          <ac:chgData name="Vendula Smolíková" userId="28b2cc11ad2aa403" providerId="LiveId" clId="{0E1D511C-4911-4370-AD26-93508057AC4D}" dt="2022-10-11T21:12:30.172" v="220" actId="164"/>
          <ac:picMkLst>
            <pc:docMk/>
            <pc:sldMk cId="2897291119" sldId="288"/>
            <ac:picMk id="14" creationId="{DB16BA83-EF17-841D-95A8-BD8B2D22815E}"/>
          </ac:picMkLst>
        </pc:picChg>
        <pc:picChg chg="del">
          <ac:chgData name="Vendula Smolíková" userId="28b2cc11ad2aa403" providerId="LiveId" clId="{0E1D511C-4911-4370-AD26-93508057AC4D}" dt="2022-10-11T20:52:45.136" v="104" actId="478"/>
          <ac:picMkLst>
            <pc:docMk/>
            <pc:sldMk cId="2897291119" sldId="288"/>
            <ac:picMk id="79" creationId="{2A7BEC9B-018B-2C19-0B68-F4A4EF950F81}"/>
          </ac:picMkLst>
        </pc:picChg>
      </pc:sldChg>
      <pc:sldChg chg="delSp del mod">
        <pc:chgData name="Vendula Smolíková" userId="28b2cc11ad2aa403" providerId="LiveId" clId="{0E1D511C-4911-4370-AD26-93508057AC4D}" dt="2022-10-11T21:18:19.920" v="258" actId="47"/>
        <pc:sldMkLst>
          <pc:docMk/>
          <pc:sldMk cId="4266361548" sldId="289"/>
        </pc:sldMkLst>
        <pc:spChg chg="del">
          <ac:chgData name="Vendula Smolíková" userId="28b2cc11ad2aa403" providerId="LiveId" clId="{0E1D511C-4911-4370-AD26-93508057AC4D}" dt="2022-10-11T21:15:17.754" v="225" actId="478"/>
          <ac:spMkLst>
            <pc:docMk/>
            <pc:sldMk cId="4266361548" sldId="289"/>
            <ac:spMk id="2" creationId="{6755324D-F38D-2B28-167D-60037241BE03}"/>
          </ac:spMkLst>
        </pc:spChg>
        <pc:picChg chg="del">
          <ac:chgData name="Vendula Smolíková" userId="28b2cc11ad2aa403" providerId="LiveId" clId="{0E1D511C-4911-4370-AD26-93508057AC4D}" dt="2022-10-11T21:15:16.110" v="224" actId="478"/>
          <ac:picMkLst>
            <pc:docMk/>
            <pc:sldMk cId="4266361548" sldId="289"/>
            <ac:picMk id="8" creationId="{1CD3FA49-1FA8-C4EF-4ED9-7F57F832552D}"/>
          </ac:picMkLst>
        </pc:picChg>
      </pc:sldChg>
      <pc:sldChg chg="addSp delSp modSp add del mod">
        <pc:chgData name="Vendula Smolíková" userId="28b2cc11ad2aa403" providerId="LiveId" clId="{0E1D511C-4911-4370-AD26-93508057AC4D}" dt="2022-10-13T07:18:42.406" v="1526" actId="47"/>
        <pc:sldMkLst>
          <pc:docMk/>
          <pc:sldMk cId="2921936020" sldId="307"/>
        </pc:sldMkLst>
        <pc:spChg chg="add del mod">
          <ac:chgData name="Vendula Smolíková" userId="28b2cc11ad2aa403" providerId="LiveId" clId="{0E1D511C-4911-4370-AD26-93508057AC4D}" dt="2022-10-13T07:17:06.484" v="1504" actId="21"/>
          <ac:spMkLst>
            <pc:docMk/>
            <pc:sldMk cId="2921936020" sldId="307"/>
            <ac:spMk id="3" creationId="{547681B2-C31B-EBB2-15D9-F8567EC43E5B}"/>
          </ac:spMkLst>
        </pc:spChg>
        <pc:spChg chg="del">
          <ac:chgData name="Vendula Smolíková" userId="28b2cc11ad2aa403" providerId="LiveId" clId="{0E1D511C-4911-4370-AD26-93508057AC4D}" dt="2022-10-13T07:14:52.796" v="1486" actId="478"/>
          <ac:spMkLst>
            <pc:docMk/>
            <pc:sldMk cId="2921936020" sldId="307"/>
            <ac:spMk id="4" creationId="{FA02A306-02BB-46E2-A6D6-5A3035955466}"/>
          </ac:spMkLst>
        </pc:spChg>
        <pc:spChg chg="del">
          <ac:chgData name="Vendula Smolíková" userId="28b2cc11ad2aa403" providerId="LiveId" clId="{0E1D511C-4911-4370-AD26-93508057AC4D}" dt="2022-10-13T07:17:06.484" v="1504" actId="21"/>
          <ac:spMkLst>
            <pc:docMk/>
            <pc:sldMk cId="2921936020" sldId="307"/>
            <ac:spMk id="9" creationId="{D038248A-211C-4EEC-8401-C761B929FB52}"/>
          </ac:spMkLst>
        </pc:spChg>
        <pc:spChg chg="del">
          <ac:chgData name="Vendula Smolíková" userId="28b2cc11ad2aa403" providerId="LiveId" clId="{0E1D511C-4911-4370-AD26-93508057AC4D}" dt="2022-10-13T07:17:06.484" v="1504" actId="21"/>
          <ac:spMkLst>
            <pc:docMk/>
            <pc:sldMk cId="2921936020" sldId="307"/>
            <ac:spMk id="11" creationId="{C30A849F-66D9-40C8-BEC8-35AFF8F4568F}"/>
          </ac:spMkLst>
        </pc:spChg>
        <pc:spChg chg="del mod">
          <ac:chgData name="Vendula Smolíková" userId="28b2cc11ad2aa403" providerId="LiveId" clId="{0E1D511C-4911-4370-AD26-93508057AC4D}" dt="2022-10-13T07:17:06.484" v="1504" actId="21"/>
          <ac:spMkLst>
            <pc:docMk/>
            <pc:sldMk cId="2921936020" sldId="307"/>
            <ac:spMk id="18" creationId="{68AB3D20-F6EC-46E0-B388-AB24DF5B12F7}"/>
          </ac:spMkLst>
        </pc:spChg>
        <pc:picChg chg="add del mod">
          <ac:chgData name="Vendula Smolíková" userId="28b2cc11ad2aa403" providerId="LiveId" clId="{0E1D511C-4911-4370-AD26-93508057AC4D}" dt="2022-10-13T07:14:36.104" v="1482" actId="478"/>
          <ac:picMkLst>
            <pc:docMk/>
            <pc:sldMk cId="2921936020" sldId="307"/>
            <ac:picMk id="2" creationId="{588FB689-BC19-2155-A6F8-C4CE7A8C5F6D}"/>
          </ac:picMkLst>
        </pc:picChg>
        <pc:picChg chg="del">
          <ac:chgData name="Vendula Smolíková" userId="28b2cc11ad2aa403" providerId="LiveId" clId="{0E1D511C-4911-4370-AD26-93508057AC4D}" dt="2022-10-11T21:15:43.623" v="245" actId="478"/>
          <ac:picMkLst>
            <pc:docMk/>
            <pc:sldMk cId="2921936020" sldId="307"/>
            <ac:picMk id="5" creationId="{DFC036EA-C6AA-4026-80CB-4E59110B6A75}"/>
          </ac:picMkLst>
        </pc:picChg>
        <pc:picChg chg="add del mod modCrop">
          <ac:chgData name="Vendula Smolíková" userId="28b2cc11ad2aa403" providerId="LiveId" clId="{0E1D511C-4911-4370-AD26-93508057AC4D}" dt="2022-10-13T07:17:06.484" v="1504" actId="21"/>
          <ac:picMkLst>
            <pc:docMk/>
            <pc:sldMk cId="2921936020" sldId="307"/>
            <ac:picMk id="6" creationId="{9E000D04-428A-BA2A-5767-CD760BFE5B99}"/>
          </ac:picMkLst>
        </pc:picChg>
      </pc:sldChg>
      <pc:sldChg chg="del">
        <pc:chgData name="Vendula Smolíková" userId="28b2cc11ad2aa403" providerId="LiveId" clId="{0E1D511C-4911-4370-AD26-93508057AC4D}" dt="2022-10-11T21:18:18.046" v="257" actId="47"/>
        <pc:sldMkLst>
          <pc:docMk/>
          <pc:sldMk cId="1707839865" sldId="309"/>
        </pc:sldMkLst>
      </pc:sldChg>
      <pc:sldChg chg="addSp modSp mod">
        <pc:chgData name="Vendula Smolíková" userId="28b2cc11ad2aa403" providerId="LiveId" clId="{0E1D511C-4911-4370-AD26-93508057AC4D}" dt="2022-10-12T06:34:12.062" v="576" actId="404"/>
        <pc:sldMkLst>
          <pc:docMk/>
          <pc:sldMk cId="2140189006" sldId="310"/>
        </pc:sldMkLst>
        <pc:spChg chg="add mod">
          <ac:chgData name="Vendula Smolíková" userId="28b2cc11ad2aa403" providerId="LiveId" clId="{0E1D511C-4911-4370-AD26-93508057AC4D}" dt="2022-10-12T06:34:12.062" v="576" actId="404"/>
          <ac:spMkLst>
            <pc:docMk/>
            <pc:sldMk cId="2140189006" sldId="310"/>
            <ac:spMk id="2" creationId="{3243CBFA-BA16-5131-3B03-0085AFB709DC}"/>
          </ac:spMkLst>
        </pc:spChg>
        <pc:spChg chg="mod">
          <ac:chgData name="Vendula Smolíková" userId="28b2cc11ad2aa403" providerId="LiveId" clId="{0E1D511C-4911-4370-AD26-93508057AC4D}" dt="2022-10-12T06:32:35.951" v="484" actId="207"/>
          <ac:spMkLst>
            <pc:docMk/>
            <pc:sldMk cId="2140189006" sldId="310"/>
            <ac:spMk id="16" creationId="{2A7045BC-80CC-9B31-E7E5-E244D389D3BF}"/>
          </ac:spMkLst>
        </pc:spChg>
      </pc:sldChg>
      <pc:sldChg chg="del">
        <pc:chgData name="Vendula Smolíková" userId="28b2cc11ad2aa403" providerId="LiveId" clId="{0E1D511C-4911-4370-AD26-93508057AC4D}" dt="2022-10-12T06:22:06.021" v="285" actId="47"/>
        <pc:sldMkLst>
          <pc:docMk/>
          <pc:sldMk cId="2490604087" sldId="311"/>
        </pc:sldMkLst>
      </pc:sldChg>
      <pc:sldChg chg="addSp delSp modSp">
        <pc:chgData name="Vendula Smolíková" userId="28b2cc11ad2aa403" providerId="LiveId" clId="{0E1D511C-4911-4370-AD26-93508057AC4D}" dt="2022-10-13T07:19:27.611" v="1531"/>
        <pc:sldMkLst>
          <pc:docMk/>
          <pc:sldMk cId="937237587" sldId="313"/>
        </pc:sldMkLst>
        <pc:spChg chg="add del mod">
          <ac:chgData name="Vendula Smolíková" userId="28b2cc11ad2aa403" providerId="LiveId" clId="{0E1D511C-4911-4370-AD26-93508057AC4D}" dt="2022-10-13T07:19:27.611" v="1531"/>
          <ac:spMkLst>
            <pc:docMk/>
            <pc:sldMk cId="937237587" sldId="313"/>
            <ac:spMk id="2" creationId="{B7710F87-56F4-3B0B-8279-8751487DD012}"/>
          </ac:spMkLst>
        </pc:spChg>
        <pc:spChg chg="add del mod">
          <ac:chgData name="Vendula Smolíková" userId="28b2cc11ad2aa403" providerId="LiveId" clId="{0E1D511C-4911-4370-AD26-93508057AC4D}" dt="2022-10-12T06:54:29.059" v="636"/>
          <ac:spMkLst>
            <pc:docMk/>
            <pc:sldMk cId="937237587" sldId="313"/>
            <ac:spMk id="2" creationId="{BA9A8DB5-6DCB-91A0-42EB-8FFEB3C7D7BA}"/>
          </ac:spMkLst>
        </pc:spChg>
        <pc:spChg chg="add del mod">
          <ac:chgData name="Vendula Smolíková" userId="28b2cc11ad2aa403" providerId="LiveId" clId="{0E1D511C-4911-4370-AD26-93508057AC4D}" dt="2022-10-13T07:19:27.611" v="1531"/>
          <ac:spMkLst>
            <pc:docMk/>
            <pc:sldMk cId="937237587" sldId="313"/>
            <ac:spMk id="3" creationId="{D81C0FAE-B9CC-3E85-587B-0E5F5E501359}"/>
          </ac:spMkLst>
        </pc:spChg>
        <pc:spChg chg="mod">
          <ac:chgData name="Vendula Smolíková" userId="28b2cc11ad2aa403" providerId="LiveId" clId="{0E1D511C-4911-4370-AD26-93508057AC4D}" dt="2022-10-13T07:19:26.058" v="1530"/>
          <ac:spMkLst>
            <pc:docMk/>
            <pc:sldMk cId="937237587" sldId="313"/>
            <ac:spMk id="22" creationId="{19720009-A90A-4FB6-D701-51D57043A009}"/>
          </ac:spMkLst>
        </pc:spChg>
        <pc:spChg chg="mod">
          <ac:chgData name="Vendula Smolíková" userId="28b2cc11ad2aa403" providerId="LiveId" clId="{0E1D511C-4911-4370-AD26-93508057AC4D}" dt="2022-10-13T07:19:26.058" v="1530"/>
          <ac:spMkLst>
            <pc:docMk/>
            <pc:sldMk cId="937237587" sldId="313"/>
            <ac:spMk id="31" creationId="{52F82F33-C591-4233-E14F-97FB1FE5100F}"/>
          </ac:spMkLst>
        </pc:spChg>
        <pc:spChg chg="mod">
          <ac:chgData name="Vendula Smolíková" userId="28b2cc11ad2aa403" providerId="LiveId" clId="{0E1D511C-4911-4370-AD26-93508057AC4D}" dt="2022-10-13T07:19:26.058" v="1530"/>
          <ac:spMkLst>
            <pc:docMk/>
            <pc:sldMk cId="937237587" sldId="313"/>
            <ac:spMk id="32" creationId="{19B4E9CF-74AF-6F26-7720-625F206FB53C}"/>
          </ac:spMkLst>
        </pc:spChg>
        <pc:spChg chg="mod">
          <ac:chgData name="Vendula Smolíková" userId="28b2cc11ad2aa403" providerId="LiveId" clId="{0E1D511C-4911-4370-AD26-93508057AC4D}" dt="2022-10-13T07:19:26.058" v="1530"/>
          <ac:spMkLst>
            <pc:docMk/>
            <pc:sldMk cId="937237587" sldId="313"/>
            <ac:spMk id="33" creationId="{46BC6AD3-6233-BF54-6049-BA04396BF350}"/>
          </ac:spMkLst>
        </pc:spChg>
        <pc:spChg chg="add del mod">
          <ac:chgData name="Vendula Smolíková" userId="28b2cc11ad2aa403" providerId="LiveId" clId="{0E1D511C-4911-4370-AD26-93508057AC4D}" dt="2022-10-13T07:19:27.611" v="1531"/>
          <ac:spMkLst>
            <pc:docMk/>
            <pc:sldMk cId="937237587" sldId="313"/>
            <ac:spMk id="34" creationId="{F6CECD6B-4E2D-2FE1-1B92-1F8483C3C6C1}"/>
          </ac:spMkLst>
        </pc:spChg>
        <pc:spChg chg="mod">
          <ac:chgData name="Vendula Smolíková" userId="28b2cc11ad2aa403" providerId="LiveId" clId="{0E1D511C-4911-4370-AD26-93508057AC4D}" dt="2022-10-13T07:19:26.058" v="1530"/>
          <ac:spMkLst>
            <pc:docMk/>
            <pc:sldMk cId="937237587" sldId="313"/>
            <ac:spMk id="36" creationId="{BF07108A-3097-9611-75AE-774BAB177AC0}"/>
          </ac:spMkLst>
        </pc:spChg>
        <pc:spChg chg="mod">
          <ac:chgData name="Vendula Smolíková" userId="28b2cc11ad2aa403" providerId="LiveId" clId="{0E1D511C-4911-4370-AD26-93508057AC4D}" dt="2022-10-13T07:19:26.058" v="1530"/>
          <ac:spMkLst>
            <pc:docMk/>
            <pc:sldMk cId="937237587" sldId="313"/>
            <ac:spMk id="37" creationId="{57B909A9-4BA0-1923-A754-A82338309B99}"/>
          </ac:spMkLst>
        </pc:spChg>
        <pc:spChg chg="mod">
          <ac:chgData name="Vendula Smolíková" userId="28b2cc11ad2aa403" providerId="LiveId" clId="{0E1D511C-4911-4370-AD26-93508057AC4D}" dt="2022-10-13T07:19:26.058" v="1530"/>
          <ac:spMkLst>
            <pc:docMk/>
            <pc:sldMk cId="937237587" sldId="313"/>
            <ac:spMk id="38" creationId="{C89CA981-2CA0-60D9-4FCF-8259D4132186}"/>
          </ac:spMkLst>
        </pc:spChg>
        <pc:spChg chg="mod">
          <ac:chgData name="Vendula Smolíková" userId="28b2cc11ad2aa403" providerId="LiveId" clId="{0E1D511C-4911-4370-AD26-93508057AC4D}" dt="2022-10-13T07:19:26.058" v="1530"/>
          <ac:spMkLst>
            <pc:docMk/>
            <pc:sldMk cId="937237587" sldId="313"/>
            <ac:spMk id="39" creationId="{58F22B0F-1DF9-5AF3-6F01-9C9700AC78E5}"/>
          </ac:spMkLst>
        </pc:spChg>
        <pc:spChg chg="add del mod">
          <ac:chgData name="Vendula Smolíková" userId="28b2cc11ad2aa403" providerId="LiveId" clId="{0E1D511C-4911-4370-AD26-93508057AC4D}" dt="2022-10-13T07:19:27.611" v="1531"/>
          <ac:spMkLst>
            <pc:docMk/>
            <pc:sldMk cId="937237587" sldId="313"/>
            <ac:spMk id="40" creationId="{296DC6E3-A3BF-E341-A0D4-C5EBB93779BC}"/>
          </ac:spMkLst>
        </pc:spChg>
        <pc:spChg chg="add del mod">
          <ac:chgData name="Vendula Smolíková" userId="28b2cc11ad2aa403" providerId="LiveId" clId="{0E1D511C-4911-4370-AD26-93508057AC4D}" dt="2022-10-13T07:19:27.611" v="1531"/>
          <ac:spMkLst>
            <pc:docMk/>
            <pc:sldMk cId="937237587" sldId="313"/>
            <ac:spMk id="41" creationId="{2A5516C3-B041-9BA0-0F85-0FBA6FE41D71}"/>
          </ac:spMkLst>
        </pc:spChg>
        <pc:grpChg chg="add del mod">
          <ac:chgData name="Vendula Smolíková" userId="28b2cc11ad2aa403" providerId="LiveId" clId="{0E1D511C-4911-4370-AD26-93508057AC4D}" dt="2022-10-13T07:19:27.611" v="1531"/>
          <ac:grpSpMkLst>
            <pc:docMk/>
            <pc:sldMk cId="937237587" sldId="313"/>
            <ac:grpSpMk id="5" creationId="{C6D4C87D-6CA3-B61A-2518-DDBDB41A5B2D}"/>
          </ac:grpSpMkLst>
        </pc:grpChg>
        <pc:grpChg chg="add del mod">
          <ac:chgData name="Vendula Smolíková" userId="28b2cc11ad2aa403" providerId="LiveId" clId="{0E1D511C-4911-4370-AD26-93508057AC4D}" dt="2022-10-13T07:19:27.611" v="1531"/>
          <ac:grpSpMkLst>
            <pc:docMk/>
            <pc:sldMk cId="937237587" sldId="313"/>
            <ac:grpSpMk id="35" creationId="{5C429D94-DC17-EFFB-FDF4-2B8174E756E4}"/>
          </ac:grpSpMkLst>
        </pc:grpChg>
        <pc:picChg chg="add del mod">
          <ac:chgData name="Vendula Smolíková" userId="28b2cc11ad2aa403" providerId="LiveId" clId="{0E1D511C-4911-4370-AD26-93508057AC4D}" dt="2022-10-13T07:19:27.611" v="1531"/>
          <ac:picMkLst>
            <pc:docMk/>
            <pc:sldMk cId="937237587" sldId="313"/>
            <ac:picMk id="42" creationId="{EE937618-F2A2-B6EA-F65B-7BA8CAD92FB1}"/>
          </ac:picMkLst>
        </pc:picChg>
        <pc:picChg chg="add del mod">
          <ac:chgData name="Vendula Smolíková" userId="28b2cc11ad2aa403" providerId="LiveId" clId="{0E1D511C-4911-4370-AD26-93508057AC4D}" dt="2022-10-13T07:19:27.611" v="1531"/>
          <ac:picMkLst>
            <pc:docMk/>
            <pc:sldMk cId="937237587" sldId="313"/>
            <ac:picMk id="43" creationId="{8CC5D123-FBBB-7AAF-F5FE-C1FB3F4DA5CF}"/>
          </ac:picMkLst>
        </pc:picChg>
      </pc:sldChg>
      <pc:sldChg chg="addSp delSp modSp mod modAnim modNotesTx">
        <pc:chgData name="Vendula Smolíková" userId="28b2cc11ad2aa403" providerId="LiveId" clId="{0E1D511C-4911-4370-AD26-93508057AC4D}" dt="2022-10-13T07:22:16.123" v="1549" actId="1036"/>
        <pc:sldMkLst>
          <pc:docMk/>
          <pc:sldMk cId="1523274426" sldId="314"/>
        </pc:sldMkLst>
        <pc:spChg chg="mod">
          <ac:chgData name="Vendula Smolíková" userId="28b2cc11ad2aa403" providerId="LiveId" clId="{0E1D511C-4911-4370-AD26-93508057AC4D}" dt="2022-10-12T21:27:57.960" v="1371" actId="1076"/>
          <ac:spMkLst>
            <pc:docMk/>
            <pc:sldMk cId="1523274426" sldId="314"/>
            <ac:spMk id="4" creationId="{00000000-0000-0000-0000-000000000000}"/>
          </ac:spMkLst>
        </pc:spChg>
        <pc:spChg chg="add mod">
          <ac:chgData name="Vendula Smolíková" userId="28b2cc11ad2aa403" providerId="LiveId" clId="{0E1D511C-4911-4370-AD26-93508057AC4D}" dt="2022-10-12T15:52:22.982" v="1250" actId="164"/>
          <ac:spMkLst>
            <pc:docMk/>
            <pc:sldMk cId="1523274426" sldId="314"/>
            <ac:spMk id="13" creationId="{DB49F7EA-5ADF-B7BA-C90D-C4F4426F51B5}"/>
          </ac:spMkLst>
        </pc:spChg>
        <pc:spChg chg="add mod">
          <ac:chgData name="Vendula Smolíková" userId="28b2cc11ad2aa403" providerId="LiveId" clId="{0E1D511C-4911-4370-AD26-93508057AC4D}" dt="2022-10-12T15:52:22.982" v="1250" actId="164"/>
          <ac:spMkLst>
            <pc:docMk/>
            <pc:sldMk cId="1523274426" sldId="314"/>
            <ac:spMk id="14" creationId="{31EA41D6-F19E-9D56-FD0D-CF4B3F642FD3}"/>
          </ac:spMkLst>
        </pc:spChg>
        <pc:spChg chg="mod">
          <ac:chgData name="Vendula Smolíková" userId="28b2cc11ad2aa403" providerId="LiveId" clId="{0E1D511C-4911-4370-AD26-93508057AC4D}" dt="2022-10-12T15:26:25.402" v="968" actId="14100"/>
          <ac:spMkLst>
            <pc:docMk/>
            <pc:sldMk cId="1523274426" sldId="314"/>
            <ac:spMk id="15" creationId="{EE7433FD-355F-03E9-E1AC-B8174ECD9058}"/>
          </ac:spMkLst>
        </pc:spChg>
        <pc:spChg chg="mod">
          <ac:chgData name="Vendula Smolíková" userId="28b2cc11ad2aa403" providerId="LiveId" clId="{0E1D511C-4911-4370-AD26-93508057AC4D}" dt="2022-10-12T16:00:04.628" v="1309" actId="20577"/>
          <ac:spMkLst>
            <pc:docMk/>
            <pc:sldMk cId="1523274426" sldId="314"/>
            <ac:spMk id="16" creationId="{2A7045BC-80CC-9B31-E7E5-E244D389D3BF}"/>
          </ac:spMkLst>
        </pc:spChg>
        <pc:spChg chg="mod">
          <ac:chgData name="Vendula Smolíková" userId="28b2cc11ad2aa403" providerId="LiveId" clId="{0E1D511C-4911-4370-AD26-93508057AC4D}" dt="2022-10-12T15:52:25.834" v="1251"/>
          <ac:spMkLst>
            <pc:docMk/>
            <pc:sldMk cId="1523274426" sldId="314"/>
            <ac:spMk id="19" creationId="{04A94011-4738-1BE9-AFAE-1CEC5D660C63}"/>
          </ac:spMkLst>
        </pc:spChg>
        <pc:spChg chg="mod">
          <ac:chgData name="Vendula Smolíková" userId="28b2cc11ad2aa403" providerId="LiveId" clId="{0E1D511C-4911-4370-AD26-93508057AC4D}" dt="2022-10-12T15:52:56.441" v="1260" actId="1076"/>
          <ac:spMkLst>
            <pc:docMk/>
            <pc:sldMk cId="1523274426" sldId="314"/>
            <ac:spMk id="20" creationId="{2AE9F0AD-98AC-72DC-7B04-F2C94FC833DD}"/>
          </ac:spMkLst>
        </pc:spChg>
        <pc:spChg chg="mod">
          <ac:chgData name="Vendula Smolíková" userId="28b2cc11ad2aa403" providerId="LiveId" clId="{0E1D511C-4911-4370-AD26-93508057AC4D}" dt="2022-10-13T07:22:08.724" v="1543" actId="14100"/>
          <ac:spMkLst>
            <pc:docMk/>
            <pc:sldMk cId="1523274426" sldId="314"/>
            <ac:spMk id="22" creationId="{9E105982-EC6C-F735-DB9D-E4EBA9A754CE}"/>
          </ac:spMkLst>
        </pc:spChg>
        <pc:spChg chg="mod">
          <ac:chgData name="Vendula Smolíková" userId="28b2cc11ad2aa403" providerId="LiveId" clId="{0E1D511C-4911-4370-AD26-93508057AC4D}" dt="2022-10-13T07:22:16.123" v="1549" actId="1036"/>
          <ac:spMkLst>
            <pc:docMk/>
            <pc:sldMk cId="1523274426" sldId="314"/>
            <ac:spMk id="23" creationId="{E04D5FA0-C144-265B-5CB9-A3930E0A9D18}"/>
          </ac:spMkLst>
        </pc:spChg>
        <pc:grpChg chg="add mod">
          <ac:chgData name="Vendula Smolíková" userId="28b2cc11ad2aa403" providerId="LiveId" clId="{0E1D511C-4911-4370-AD26-93508057AC4D}" dt="2022-10-12T15:54:50.586" v="1290" actId="1076"/>
          <ac:grpSpMkLst>
            <pc:docMk/>
            <pc:sldMk cId="1523274426" sldId="314"/>
            <ac:grpSpMk id="17" creationId="{81700E0D-E6EF-18A2-EFDE-B296419E5090}"/>
          </ac:grpSpMkLst>
        </pc:grpChg>
        <pc:grpChg chg="add mod">
          <ac:chgData name="Vendula Smolíková" userId="28b2cc11ad2aa403" providerId="LiveId" clId="{0E1D511C-4911-4370-AD26-93508057AC4D}" dt="2022-10-12T15:52:37.858" v="1253" actId="14100"/>
          <ac:grpSpMkLst>
            <pc:docMk/>
            <pc:sldMk cId="1523274426" sldId="314"/>
            <ac:grpSpMk id="18" creationId="{4841E972-2413-9BA4-B244-264F96D4DD37}"/>
          </ac:grpSpMkLst>
        </pc:grpChg>
        <pc:grpChg chg="add mod">
          <ac:chgData name="Vendula Smolíková" userId="28b2cc11ad2aa403" providerId="LiveId" clId="{0E1D511C-4911-4370-AD26-93508057AC4D}" dt="2022-10-12T15:54:11.919" v="1286" actId="1038"/>
          <ac:grpSpMkLst>
            <pc:docMk/>
            <pc:sldMk cId="1523274426" sldId="314"/>
            <ac:grpSpMk id="21" creationId="{BCAC368E-07D8-E195-C2AF-A43EFB4F5E30}"/>
          </ac:grpSpMkLst>
        </pc:grpChg>
        <pc:picChg chg="add del mod">
          <ac:chgData name="Vendula Smolíková" userId="28b2cc11ad2aa403" providerId="LiveId" clId="{0E1D511C-4911-4370-AD26-93508057AC4D}" dt="2022-10-12T15:44:30.545" v="1160" actId="478"/>
          <ac:picMkLst>
            <pc:docMk/>
            <pc:sldMk cId="1523274426" sldId="314"/>
            <ac:picMk id="2" creationId="{59FBCFDF-9B41-0D0B-033E-E94DF655312E}"/>
          </ac:picMkLst>
        </pc:picChg>
        <pc:picChg chg="add del mod">
          <ac:chgData name="Vendula Smolíková" userId="28b2cc11ad2aa403" providerId="LiveId" clId="{0E1D511C-4911-4370-AD26-93508057AC4D}" dt="2022-10-12T15:45:04.728" v="1163" actId="478"/>
          <ac:picMkLst>
            <pc:docMk/>
            <pc:sldMk cId="1523274426" sldId="314"/>
            <ac:picMk id="10" creationId="{E7961E81-137A-90FE-11CF-B985525CD981}"/>
          </ac:picMkLst>
        </pc:picChg>
        <pc:picChg chg="add del mod">
          <ac:chgData name="Vendula Smolíková" userId="28b2cc11ad2aa403" providerId="LiveId" clId="{0E1D511C-4911-4370-AD26-93508057AC4D}" dt="2022-10-12T15:45:55.057" v="1167"/>
          <ac:picMkLst>
            <pc:docMk/>
            <pc:sldMk cId="1523274426" sldId="314"/>
            <ac:picMk id="11" creationId="{43B10882-21E5-7A40-BEC1-E6C5960725F5}"/>
          </ac:picMkLst>
        </pc:picChg>
        <pc:picChg chg="add mod">
          <ac:chgData name="Vendula Smolíková" userId="28b2cc11ad2aa403" providerId="LiveId" clId="{0E1D511C-4911-4370-AD26-93508057AC4D}" dt="2022-10-12T15:47:18.283" v="1210" actId="1076"/>
          <ac:picMkLst>
            <pc:docMk/>
            <pc:sldMk cId="1523274426" sldId="314"/>
            <ac:picMk id="12" creationId="{E5C000EF-E23F-F2EB-6C9B-D3BC9764629E}"/>
          </ac:picMkLst>
        </pc:picChg>
      </pc:sldChg>
      <pc:sldChg chg="addSp delSp add del setBg delDesignElem">
        <pc:chgData name="Vendula Smolíková" userId="28b2cc11ad2aa403" providerId="LiveId" clId="{0E1D511C-4911-4370-AD26-93508057AC4D}" dt="2022-10-13T07:15:24.742" v="1491"/>
        <pc:sldMkLst>
          <pc:docMk/>
          <pc:sldMk cId="478890885" sldId="315"/>
        </pc:sldMkLst>
        <pc:spChg chg="add del">
          <ac:chgData name="Vendula Smolíková" userId="28b2cc11ad2aa403" providerId="LiveId" clId="{0E1D511C-4911-4370-AD26-93508057AC4D}" dt="2022-10-13T07:15:24.742" v="1491"/>
          <ac:spMkLst>
            <pc:docMk/>
            <pc:sldMk cId="478890885" sldId="315"/>
            <ac:spMk id="9" creationId="{FA3C7DEA-BCC2-4295-8850-147993296189}"/>
          </ac:spMkLst>
        </pc:spChg>
        <pc:spChg chg="add del">
          <ac:chgData name="Vendula Smolíková" userId="28b2cc11ad2aa403" providerId="LiveId" clId="{0E1D511C-4911-4370-AD26-93508057AC4D}" dt="2022-10-13T07:15:24.742" v="1491"/>
          <ac:spMkLst>
            <pc:docMk/>
            <pc:sldMk cId="478890885" sldId="315"/>
            <ac:spMk id="11" creationId="{C289949D-B9F6-468A-86FE-2694DC5AE773}"/>
          </ac:spMkLst>
        </pc:spChg>
        <pc:grpChg chg="add del">
          <ac:chgData name="Vendula Smolíková" userId="28b2cc11ad2aa403" providerId="LiveId" clId="{0E1D511C-4911-4370-AD26-93508057AC4D}" dt="2022-10-13T07:15:24.742" v="1491"/>
          <ac:grpSpMkLst>
            <pc:docMk/>
            <pc:sldMk cId="478890885" sldId="315"/>
            <ac:grpSpMk id="13" creationId="{E4DF0958-0C87-4C28-9554-2FADC788C2B1}"/>
          </ac:grpSpMkLst>
        </pc:grpChg>
      </pc:sldChg>
      <pc:sldChg chg="addSp delSp modSp add mod">
        <pc:chgData name="Vendula Smolíková" userId="28b2cc11ad2aa403" providerId="LiveId" clId="{0E1D511C-4911-4370-AD26-93508057AC4D}" dt="2022-10-13T07:18:39.502" v="1525"/>
        <pc:sldMkLst>
          <pc:docMk/>
          <pc:sldMk cId="1066157420" sldId="315"/>
        </pc:sldMkLst>
        <pc:spChg chg="del">
          <ac:chgData name="Vendula Smolíková" userId="28b2cc11ad2aa403" providerId="LiveId" clId="{0E1D511C-4911-4370-AD26-93508057AC4D}" dt="2022-10-13T07:16:55.383" v="1503" actId="478"/>
          <ac:spMkLst>
            <pc:docMk/>
            <pc:sldMk cId="1066157420" sldId="315"/>
            <ac:spMk id="2" creationId="{3243CBFA-BA16-5131-3B03-0085AFB709DC}"/>
          </ac:spMkLst>
        </pc:spChg>
        <pc:spChg chg="del">
          <ac:chgData name="Vendula Smolíková" userId="28b2cc11ad2aa403" providerId="LiveId" clId="{0E1D511C-4911-4370-AD26-93508057AC4D}" dt="2022-10-13T07:16:55.383" v="1503" actId="478"/>
          <ac:spMkLst>
            <pc:docMk/>
            <pc:sldMk cId="1066157420" sldId="315"/>
            <ac:spMk id="3" creationId="{9E2EAE53-8A0F-6EEB-01A4-F6BBB57C96A1}"/>
          </ac:spMkLst>
        </pc:spChg>
        <pc:spChg chg="add mod">
          <ac:chgData name="Vendula Smolíková" userId="28b2cc11ad2aa403" providerId="LiveId" clId="{0E1D511C-4911-4370-AD26-93508057AC4D}" dt="2022-10-13T07:17:12.329" v="1507" actId="1076"/>
          <ac:spMkLst>
            <pc:docMk/>
            <pc:sldMk cId="1066157420" sldId="315"/>
            <ac:spMk id="10" creationId="{E602FD61-7D62-9B3E-1533-107A23726D78}"/>
          </ac:spMkLst>
        </pc:spChg>
        <pc:spChg chg="add mod">
          <ac:chgData name="Vendula Smolíková" userId="28b2cc11ad2aa403" providerId="LiveId" clId="{0E1D511C-4911-4370-AD26-93508057AC4D}" dt="2022-10-13T07:17:12.329" v="1507" actId="1076"/>
          <ac:spMkLst>
            <pc:docMk/>
            <pc:sldMk cId="1066157420" sldId="315"/>
            <ac:spMk id="11" creationId="{8FE9A2E7-9D1F-CE01-FFD4-B7B94424D3EE}"/>
          </ac:spMkLst>
        </pc:spChg>
        <pc:spChg chg="add mod">
          <ac:chgData name="Vendula Smolíková" userId="28b2cc11ad2aa403" providerId="LiveId" clId="{0E1D511C-4911-4370-AD26-93508057AC4D}" dt="2022-10-13T07:17:12.329" v="1507" actId="1076"/>
          <ac:spMkLst>
            <pc:docMk/>
            <pc:sldMk cId="1066157420" sldId="315"/>
            <ac:spMk id="12" creationId="{C7A332F2-DA51-9A37-9579-31A2BB7799E1}"/>
          </ac:spMkLst>
        </pc:spChg>
        <pc:spChg chg="add mod">
          <ac:chgData name="Vendula Smolíková" userId="28b2cc11ad2aa403" providerId="LiveId" clId="{0E1D511C-4911-4370-AD26-93508057AC4D}" dt="2022-10-13T07:17:20.547" v="1510" actId="20577"/>
          <ac:spMkLst>
            <pc:docMk/>
            <pc:sldMk cId="1066157420" sldId="315"/>
            <ac:spMk id="13" creationId="{D2756F95-95DC-C7F1-B119-94F2FC21518A}"/>
          </ac:spMkLst>
        </pc:spChg>
        <pc:spChg chg="del">
          <ac:chgData name="Vendula Smolíková" userId="28b2cc11ad2aa403" providerId="LiveId" clId="{0E1D511C-4911-4370-AD26-93508057AC4D}" dt="2022-10-13T07:16:55.383" v="1503" actId="478"/>
          <ac:spMkLst>
            <pc:docMk/>
            <pc:sldMk cId="1066157420" sldId="315"/>
            <ac:spMk id="15" creationId="{EE7433FD-355F-03E9-E1AC-B8174ECD9058}"/>
          </ac:spMkLst>
        </pc:spChg>
        <pc:spChg chg="del">
          <ac:chgData name="Vendula Smolíková" userId="28b2cc11ad2aa403" providerId="LiveId" clId="{0E1D511C-4911-4370-AD26-93508057AC4D}" dt="2022-10-13T07:16:55.383" v="1503" actId="478"/>
          <ac:spMkLst>
            <pc:docMk/>
            <pc:sldMk cId="1066157420" sldId="315"/>
            <ac:spMk id="16" creationId="{2A7045BC-80CC-9B31-E7E5-E244D389D3BF}"/>
          </ac:spMkLst>
        </pc:spChg>
        <pc:spChg chg="add del mod ord">
          <ac:chgData name="Vendula Smolíková" userId="28b2cc11ad2aa403" providerId="LiveId" clId="{0E1D511C-4911-4370-AD26-93508057AC4D}" dt="2022-10-13T07:18:24.347" v="1523"/>
          <ac:spMkLst>
            <pc:docMk/>
            <pc:sldMk cId="1066157420" sldId="315"/>
            <ac:spMk id="17" creationId="{75B1FB2F-9EE1-4B0D-7AB7-3CBB37AE5733}"/>
          </ac:spMkLst>
        </pc:spChg>
        <pc:spChg chg="add del mod ord">
          <ac:chgData name="Vendula Smolíková" userId="28b2cc11ad2aa403" providerId="LiveId" clId="{0E1D511C-4911-4370-AD26-93508057AC4D}" dt="2022-10-13T07:18:24.347" v="1523"/>
          <ac:spMkLst>
            <pc:docMk/>
            <pc:sldMk cId="1066157420" sldId="315"/>
            <ac:spMk id="18" creationId="{BC1A16A6-4E86-347D-5C2B-3A73009A3AE1}"/>
          </ac:spMkLst>
        </pc:spChg>
        <pc:spChg chg="mod">
          <ac:chgData name="Vendula Smolíková" userId="28b2cc11ad2aa403" providerId="LiveId" clId="{0E1D511C-4911-4370-AD26-93508057AC4D}" dt="2022-10-13T07:17:55.977" v="1512"/>
          <ac:spMkLst>
            <pc:docMk/>
            <pc:sldMk cId="1066157420" sldId="315"/>
            <ac:spMk id="20" creationId="{DFF5F12A-15E1-BC1D-316F-35FA6C583DB7}"/>
          </ac:spMkLst>
        </pc:spChg>
        <pc:spChg chg="mod">
          <ac:chgData name="Vendula Smolíková" userId="28b2cc11ad2aa403" providerId="LiveId" clId="{0E1D511C-4911-4370-AD26-93508057AC4D}" dt="2022-10-13T07:17:55.977" v="1512"/>
          <ac:spMkLst>
            <pc:docMk/>
            <pc:sldMk cId="1066157420" sldId="315"/>
            <ac:spMk id="21" creationId="{1D1751A8-962E-1C20-A42F-EDA2D9606FA4}"/>
          </ac:spMkLst>
        </pc:spChg>
        <pc:spChg chg="mod">
          <ac:chgData name="Vendula Smolíková" userId="28b2cc11ad2aa403" providerId="LiveId" clId="{0E1D511C-4911-4370-AD26-93508057AC4D}" dt="2022-10-13T07:17:55.977" v="1512"/>
          <ac:spMkLst>
            <pc:docMk/>
            <pc:sldMk cId="1066157420" sldId="315"/>
            <ac:spMk id="22" creationId="{8E713D55-C361-401C-EDE3-8E7550FB7113}"/>
          </ac:spMkLst>
        </pc:spChg>
        <pc:spChg chg="mod">
          <ac:chgData name="Vendula Smolíková" userId="28b2cc11ad2aa403" providerId="LiveId" clId="{0E1D511C-4911-4370-AD26-93508057AC4D}" dt="2022-10-13T07:17:55.977" v="1512"/>
          <ac:spMkLst>
            <pc:docMk/>
            <pc:sldMk cId="1066157420" sldId="315"/>
            <ac:spMk id="23" creationId="{A32CC095-BBEF-907D-067C-8C056F6DE509}"/>
          </ac:spMkLst>
        </pc:spChg>
        <pc:spChg chg="mod">
          <ac:chgData name="Vendula Smolíková" userId="28b2cc11ad2aa403" providerId="LiveId" clId="{0E1D511C-4911-4370-AD26-93508057AC4D}" dt="2022-10-13T07:17:55.977" v="1512"/>
          <ac:spMkLst>
            <pc:docMk/>
            <pc:sldMk cId="1066157420" sldId="315"/>
            <ac:spMk id="25" creationId="{3DCDCCF1-B983-EFEF-BA7F-2D7FC91AB74D}"/>
          </ac:spMkLst>
        </pc:spChg>
        <pc:spChg chg="mod">
          <ac:chgData name="Vendula Smolíková" userId="28b2cc11ad2aa403" providerId="LiveId" clId="{0E1D511C-4911-4370-AD26-93508057AC4D}" dt="2022-10-13T07:17:55.977" v="1512"/>
          <ac:spMkLst>
            <pc:docMk/>
            <pc:sldMk cId="1066157420" sldId="315"/>
            <ac:spMk id="26" creationId="{DEDAC1A0-B203-B9D0-7F64-7475F42F05D1}"/>
          </ac:spMkLst>
        </pc:spChg>
        <pc:spChg chg="mod">
          <ac:chgData name="Vendula Smolíková" userId="28b2cc11ad2aa403" providerId="LiveId" clId="{0E1D511C-4911-4370-AD26-93508057AC4D}" dt="2022-10-13T07:17:55.977" v="1512"/>
          <ac:spMkLst>
            <pc:docMk/>
            <pc:sldMk cId="1066157420" sldId="315"/>
            <ac:spMk id="27" creationId="{F8342C60-172B-A69C-BB70-DCED1A40B087}"/>
          </ac:spMkLst>
        </pc:spChg>
        <pc:spChg chg="mod">
          <ac:chgData name="Vendula Smolíková" userId="28b2cc11ad2aa403" providerId="LiveId" clId="{0E1D511C-4911-4370-AD26-93508057AC4D}" dt="2022-10-13T07:17:55.977" v="1512"/>
          <ac:spMkLst>
            <pc:docMk/>
            <pc:sldMk cId="1066157420" sldId="315"/>
            <ac:spMk id="28" creationId="{C4072FBE-F001-3861-843F-7795B9588F5E}"/>
          </ac:spMkLst>
        </pc:spChg>
        <pc:spChg chg="mod">
          <ac:chgData name="Vendula Smolíková" userId="28b2cc11ad2aa403" providerId="LiveId" clId="{0E1D511C-4911-4370-AD26-93508057AC4D}" dt="2022-10-13T07:18:39.502" v="1525"/>
          <ac:spMkLst>
            <pc:docMk/>
            <pc:sldMk cId="1066157420" sldId="315"/>
            <ac:spMk id="30" creationId="{FB6E3EDA-8EA2-05BA-23ED-B5EFF4D55DE9}"/>
          </ac:spMkLst>
        </pc:spChg>
        <pc:spChg chg="mod">
          <ac:chgData name="Vendula Smolíková" userId="28b2cc11ad2aa403" providerId="LiveId" clId="{0E1D511C-4911-4370-AD26-93508057AC4D}" dt="2022-10-13T07:18:39.502" v="1525"/>
          <ac:spMkLst>
            <pc:docMk/>
            <pc:sldMk cId="1066157420" sldId="315"/>
            <ac:spMk id="31" creationId="{769590A2-4718-B165-873D-9E2E9087FB11}"/>
          </ac:spMkLst>
        </pc:spChg>
        <pc:spChg chg="mod">
          <ac:chgData name="Vendula Smolíková" userId="28b2cc11ad2aa403" providerId="LiveId" clId="{0E1D511C-4911-4370-AD26-93508057AC4D}" dt="2022-10-13T07:18:39.502" v="1525"/>
          <ac:spMkLst>
            <pc:docMk/>
            <pc:sldMk cId="1066157420" sldId="315"/>
            <ac:spMk id="32" creationId="{04A6C337-78BD-0BB2-8F82-6425611B5B79}"/>
          </ac:spMkLst>
        </pc:spChg>
        <pc:spChg chg="mod">
          <ac:chgData name="Vendula Smolíková" userId="28b2cc11ad2aa403" providerId="LiveId" clId="{0E1D511C-4911-4370-AD26-93508057AC4D}" dt="2022-10-13T07:18:39.502" v="1525"/>
          <ac:spMkLst>
            <pc:docMk/>
            <pc:sldMk cId="1066157420" sldId="315"/>
            <ac:spMk id="33" creationId="{77D16D17-1F9B-430E-68D5-615B3797A91A}"/>
          </ac:spMkLst>
        </pc:spChg>
        <pc:grpChg chg="add del mod ord">
          <ac:chgData name="Vendula Smolíková" userId="28b2cc11ad2aa403" providerId="LiveId" clId="{0E1D511C-4911-4370-AD26-93508057AC4D}" dt="2022-10-13T07:18:24.347" v="1523"/>
          <ac:grpSpMkLst>
            <pc:docMk/>
            <pc:sldMk cId="1066157420" sldId="315"/>
            <ac:grpSpMk id="19" creationId="{BD8B47C9-74CC-7FC9-4838-C09BC8C15976}"/>
          </ac:grpSpMkLst>
        </pc:grpChg>
        <pc:grpChg chg="add del mod ord">
          <ac:chgData name="Vendula Smolíková" userId="28b2cc11ad2aa403" providerId="LiveId" clId="{0E1D511C-4911-4370-AD26-93508057AC4D}" dt="2022-10-13T07:18:24.347" v="1523"/>
          <ac:grpSpMkLst>
            <pc:docMk/>
            <pc:sldMk cId="1066157420" sldId="315"/>
            <ac:grpSpMk id="24" creationId="{DD3DA589-C62E-A41B-99F8-4E718EB5074F}"/>
          </ac:grpSpMkLst>
        </pc:grpChg>
        <pc:grpChg chg="add mod">
          <ac:chgData name="Vendula Smolíková" userId="28b2cc11ad2aa403" providerId="LiveId" clId="{0E1D511C-4911-4370-AD26-93508057AC4D}" dt="2022-10-13T07:18:39.502" v="1525"/>
          <ac:grpSpMkLst>
            <pc:docMk/>
            <pc:sldMk cId="1066157420" sldId="315"/>
            <ac:grpSpMk id="29" creationId="{F876C9A3-A686-5045-BCE8-FB7DF1BEBAA7}"/>
          </ac:grpSpMkLst>
        </pc:grpChg>
        <pc:picChg chg="add mod">
          <ac:chgData name="Vendula Smolíková" userId="28b2cc11ad2aa403" providerId="LiveId" clId="{0E1D511C-4911-4370-AD26-93508057AC4D}" dt="2022-10-13T07:17:17.382" v="1508" actId="1076"/>
          <ac:picMkLst>
            <pc:docMk/>
            <pc:sldMk cId="1066157420" sldId="315"/>
            <ac:picMk id="14" creationId="{A9BF001D-B3F6-F810-BE57-2734538AE928}"/>
          </ac:picMkLst>
        </pc:picChg>
        <pc:picChg chg="del">
          <ac:chgData name="Vendula Smolíková" userId="28b2cc11ad2aa403" providerId="LiveId" clId="{0E1D511C-4911-4370-AD26-93508057AC4D}" dt="2022-10-13T07:16:55.383" v="1503" actId="478"/>
          <ac:picMkLst>
            <pc:docMk/>
            <pc:sldMk cId="1066157420" sldId="315"/>
            <ac:picMk id="1026" creationId="{5F88F60A-C77B-BE02-D299-ACACEBA212D8}"/>
          </ac:picMkLst>
        </pc:picChg>
      </pc:sldChg>
      <pc:sldChg chg="addSp delSp add del setBg delDesignElem">
        <pc:chgData name="Vendula Smolíková" userId="28b2cc11ad2aa403" providerId="LiveId" clId="{0E1D511C-4911-4370-AD26-93508057AC4D}" dt="2022-10-13T07:15:32.308" v="1494"/>
        <pc:sldMkLst>
          <pc:docMk/>
          <pc:sldMk cId="2196776882" sldId="315"/>
        </pc:sldMkLst>
        <pc:spChg chg="add del">
          <ac:chgData name="Vendula Smolíková" userId="28b2cc11ad2aa403" providerId="LiveId" clId="{0E1D511C-4911-4370-AD26-93508057AC4D}" dt="2022-10-13T07:15:32.308" v="1494"/>
          <ac:spMkLst>
            <pc:docMk/>
            <pc:sldMk cId="2196776882" sldId="315"/>
            <ac:spMk id="9" creationId="{FA3C7DEA-BCC2-4295-8850-147993296189}"/>
          </ac:spMkLst>
        </pc:spChg>
        <pc:spChg chg="add del">
          <ac:chgData name="Vendula Smolíková" userId="28b2cc11ad2aa403" providerId="LiveId" clId="{0E1D511C-4911-4370-AD26-93508057AC4D}" dt="2022-10-13T07:15:32.308" v="1494"/>
          <ac:spMkLst>
            <pc:docMk/>
            <pc:sldMk cId="2196776882" sldId="315"/>
            <ac:spMk id="11" creationId="{C289949D-B9F6-468A-86FE-2694DC5AE773}"/>
          </ac:spMkLst>
        </pc:spChg>
        <pc:grpChg chg="add del">
          <ac:chgData name="Vendula Smolíková" userId="28b2cc11ad2aa403" providerId="LiveId" clId="{0E1D511C-4911-4370-AD26-93508057AC4D}" dt="2022-10-13T07:15:32.308" v="1494"/>
          <ac:grpSpMkLst>
            <pc:docMk/>
            <pc:sldMk cId="2196776882" sldId="315"/>
            <ac:grpSpMk id="13" creationId="{E4DF0958-0C87-4C28-9554-2FADC788C2B1}"/>
          </ac:grpSpMkLst>
        </pc:grpChg>
      </pc:sldChg>
      <pc:sldChg chg="new del">
        <pc:chgData name="Vendula Smolíková" userId="28b2cc11ad2aa403" providerId="LiveId" clId="{0E1D511C-4911-4370-AD26-93508057AC4D}" dt="2022-10-13T07:15:59.574" v="1496" actId="680"/>
        <pc:sldMkLst>
          <pc:docMk/>
          <pc:sldMk cId="4045315572" sldId="315"/>
        </pc:sldMkLst>
      </pc:sldChg>
      <pc:sldChg chg="delSp add del setBg delDesignElem">
        <pc:chgData name="Vendula Smolíková" userId="28b2cc11ad2aa403" providerId="LiveId" clId="{0E1D511C-4911-4370-AD26-93508057AC4D}" dt="2022-10-13T07:16:32.671" v="1501" actId="47"/>
        <pc:sldMkLst>
          <pc:docMk/>
          <pc:sldMk cId="4120644707" sldId="315"/>
        </pc:sldMkLst>
        <pc:spChg chg="del">
          <ac:chgData name="Vendula Smolíková" userId="28b2cc11ad2aa403" providerId="LiveId" clId="{0E1D511C-4911-4370-AD26-93508057AC4D}" dt="2022-10-13T07:16:13.608" v="1498"/>
          <ac:spMkLst>
            <pc:docMk/>
            <pc:sldMk cId="4120644707" sldId="315"/>
            <ac:spMk id="9" creationId="{FA3C7DEA-BCC2-4295-8850-147993296189}"/>
          </ac:spMkLst>
        </pc:spChg>
        <pc:spChg chg="del">
          <ac:chgData name="Vendula Smolíková" userId="28b2cc11ad2aa403" providerId="LiveId" clId="{0E1D511C-4911-4370-AD26-93508057AC4D}" dt="2022-10-13T07:16:13.608" v="1498"/>
          <ac:spMkLst>
            <pc:docMk/>
            <pc:sldMk cId="4120644707" sldId="315"/>
            <ac:spMk id="11" creationId="{C289949D-B9F6-468A-86FE-2694DC5AE773}"/>
          </ac:spMkLst>
        </pc:spChg>
        <pc:grpChg chg="del">
          <ac:chgData name="Vendula Smolíková" userId="28b2cc11ad2aa403" providerId="LiveId" clId="{0E1D511C-4911-4370-AD26-93508057AC4D}" dt="2022-10-13T07:16:13.608" v="1498"/>
          <ac:grpSpMkLst>
            <pc:docMk/>
            <pc:sldMk cId="4120644707" sldId="315"/>
            <ac:grpSpMk id="13" creationId="{E4DF0958-0C87-4C28-9554-2FADC788C2B1}"/>
          </ac:grpSpMkLst>
        </pc:grpChg>
      </pc:sldChg>
      <pc:sldChg chg="add del">
        <pc:chgData name="Vendula Smolíková" userId="28b2cc11ad2aa403" providerId="LiveId" clId="{0E1D511C-4911-4370-AD26-93508057AC4D}" dt="2022-10-13T07:16:22.622" v="1500"/>
        <pc:sldMkLst>
          <pc:docMk/>
          <pc:sldMk cId="122450189" sldId="316"/>
        </pc:sldMkLst>
      </pc:sldChg>
      <pc:sldChg chg="addSp delSp modSp new mod">
        <pc:chgData name="Vendula Smolíková" userId="28b2cc11ad2aa403" providerId="LiveId" clId="{0E1D511C-4911-4370-AD26-93508057AC4D}" dt="2022-10-13T07:20:51.174" v="1539" actId="478"/>
        <pc:sldMkLst>
          <pc:docMk/>
          <pc:sldMk cId="1004677544" sldId="316"/>
        </pc:sldMkLst>
        <pc:spChg chg="del">
          <ac:chgData name="Vendula Smolíková" userId="28b2cc11ad2aa403" providerId="LiveId" clId="{0E1D511C-4911-4370-AD26-93508057AC4D}" dt="2022-10-13T07:19:34.565" v="1534" actId="478"/>
          <ac:spMkLst>
            <pc:docMk/>
            <pc:sldMk cId="1004677544" sldId="316"/>
            <ac:spMk id="2" creationId="{55AAB2D4-0190-481D-CB10-4EEF1A0973EF}"/>
          </ac:spMkLst>
        </pc:spChg>
        <pc:spChg chg="del">
          <ac:chgData name="Vendula Smolíková" userId="28b2cc11ad2aa403" providerId="LiveId" clId="{0E1D511C-4911-4370-AD26-93508057AC4D}" dt="2022-10-13T07:19:33.276" v="1533" actId="478"/>
          <ac:spMkLst>
            <pc:docMk/>
            <pc:sldMk cId="1004677544" sldId="316"/>
            <ac:spMk id="3" creationId="{D25E4A5B-5F24-C910-E65E-6049AD90958A}"/>
          </ac:spMkLst>
        </pc:spChg>
        <pc:spChg chg="del">
          <ac:chgData name="Vendula Smolíková" userId="28b2cc11ad2aa403" providerId="LiveId" clId="{0E1D511C-4911-4370-AD26-93508057AC4D}" dt="2022-10-13T07:19:48.151" v="1537" actId="478"/>
          <ac:spMkLst>
            <pc:docMk/>
            <pc:sldMk cId="1004677544" sldId="316"/>
            <ac:spMk id="4" creationId="{08AF1B7B-7DF8-6FCE-A903-DB31EC8BFD14}"/>
          </ac:spMkLst>
        </pc:spChg>
        <pc:spChg chg="add del mod">
          <ac:chgData name="Vendula Smolíková" userId="28b2cc11ad2aa403" providerId="LiveId" clId="{0E1D511C-4911-4370-AD26-93508057AC4D}" dt="2022-10-13T07:19:45.871" v="1536" actId="478"/>
          <ac:spMkLst>
            <pc:docMk/>
            <pc:sldMk cId="1004677544" sldId="316"/>
            <ac:spMk id="5" creationId="{6919CC0B-6741-5326-097F-454DCDBB1DAC}"/>
          </ac:spMkLst>
        </pc:spChg>
        <pc:spChg chg="add del mod">
          <ac:chgData name="Vendula Smolíková" userId="28b2cc11ad2aa403" providerId="LiveId" clId="{0E1D511C-4911-4370-AD26-93508057AC4D}" dt="2022-10-13T07:19:45.871" v="1536" actId="478"/>
          <ac:spMkLst>
            <pc:docMk/>
            <pc:sldMk cId="1004677544" sldId="316"/>
            <ac:spMk id="6" creationId="{3AB01D56-1696-965E-97FD-DB71C415D7EA}"/>
          </ac:spMkLst>
        </pc:spChg>
        <pc:spChg chg="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8" creationId="{F083496B-92D9-23F6-9EAC-0F92C1EE9D53}"/>
          </ac:spMkLst>
        </pc:spChg>
        <pc:spChg chg="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9" creationId="{E3F7473C-36B9-1C41-B0A3-C5210A7D4625}"/>
          </ac:spMkLst>
        </pc:spChg>
        <pc:spChg chg="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10" creationId="{00CE3202-3D1A-33C8-419D-181C637341AC}"/>
          </ac:spMkLst>
        </pc:spChg>
        <pc:spChg chg="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11" creationId="{27F5156C-346E-A5FE-A155-874AD75490E0}"/>
          </ac:spMkLst>
        </pc:spChg>
        <pc:spChg chg="add 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12" creationId="{9CEEC967-004A-434F-5B4D-9B37AB0C60F0}"/>
          </ac:spMkLst>
        </pc:spChg>
        <pc:spChg chg="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14" creationId="{27921D29-76CF-9A2E-6534-B4C6D4EC8C97}"/>
          </ac:spMkLst>
        </pc:spChg>
        <pc:spChg chg="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15" creationId="{E8D56279-9563-85C6-0F48-F70D7CD114A2}"/>
          </ac:spMkLst>
        </pc:spChg>
        <pc:spChg chg="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16" creationId="{AAEEBFBD-7D05-E2F5-7682-6F459FBE08E2}"/>
          </ac:spMkLst>
        </pc:spChg>
        <pc:spChg chg="mod">
          <ac:chgData name="Vendula Smolíková" userId="28b2cc11ad2aa403" providerId="LiveId" clId="{0E1D511C-4911-4370-AD26-93508057AC4D}" dt="2022-10-13T07:19:35.382" v="1535"/>
          <ac:spMkLst>
            <pc:docMk/>
            <pc:sldMk cId="1004677544" sldId="316"/>
            <ac:spMk id="17" creationId="{9359B861-1F3B-FFFE-B745-6FC0407C18F4}"/>
          </ac:spMkLst>
        </pc:spChg>
        <pc:spChg chg="add del mod">
          <ac:chgData name="Vendula Smolíková" userId="28b2cc11ad2aa403" providerId="LiveId" clId="{0E1D511C-4911-4370-AD26-93508057AC4D}" dt="2022-10-13T07:19:45.871" v="1536" actId="478"/>
          <ac:spMkLst>
            <pc:docMk/>
            <pc:sldMk cId="1004677544" sldId="316"/>
            <ac:spMk id="18" creationId="{5DD252D9-4343-0321-3468-180E812ED9D0}"/>
          </ac:spMkLst>
        </pc:spChg>
        <pc:spChg chg="add del mod">
          <ac:chgData name="Vendula Smolíková" userId="28b2cc11ad2aa403" providerId="LiveId" clId="{0E1D511C-4911-4370-AD26-93508057AC4D}" dt="2022-10-13T07:19:45.871" v="1536" actId="478"/>
          <ac:spMkLst>
            <pc:docMk/>
            <pc:sldMk cId="1004677544" sldId="316"/>
            <ac:spMk id="19" creationId="{9D7C43F4-31D7-0542-73DA-935AFC62F9D2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22" creationId="{FC14C31F-39D9-F8E5-5D89-0E2B3E3F7BAB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23" creationId="{AF757A27-79B4-615C-B322-1B43F707C43D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26" creationId="{6AD7F66E-9289-9172-C45B-6BB7FD5C9067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27" creationId="{C1C28D35-AE64-1724-546D-82F27EBA3E23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28" creationId="{66AF5773-40CB-2C52-3050-BBFF3E7B62D8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29" creationId="{2D884AC5-DAB3-BD3B-A8C1-251F339E1A45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30" creationId="{CD5545A3-ECF7-D7C0-C724-6FF2489069E1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31" creationId="{69DB82F5-C2F5-DB1D-E460-18FA2E0449A5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32" creationId="{D659DAB1-9F87-A885-4D02-50A7DAC11171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33" creationId="{70C1418D-5220-8581-9143-39A05FF8579F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34" creationId="{41314053-1BE8-5F49-8B84-AA802FCAD984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35" creationId="{30231EDD-1026-1FE3-A71E-B36EB4AC4F4B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36" creationId="{C1E5A3A2-0F85-792F-78E7-40BA99B15CC5}"/>
          </ac:spMkLst>
        </pc:spChg>
        <pc:spChg chg="add mod">
          <ac:chgData name="Vendula Smolíková" userId="28b2cc11ad2aa403" providerId="LiveId" clId="{0E1D511C-4911-4370-AD26-93508057AC4D}" dt="2022-10-13T07:20:08.054" v="1538"/>
          <ac:spMkLst>
            <pc:docMk/>
            <pc:sldMk cId="1004677544" sldId="316"/>
            <ac:spMk id="37" creationId="{EA6FDB98-E8BB-6845-EAA4-1D835C19C895}"/>
          </ac:spMkLst>
        </pc:spChg>
        <pc:grpChg chg="add del mod">
          <ac:chgData name="Vendula Smolíková" userId="28b2cc11ad2aa403" providerId="LiveId" clId="{0E1D511C-4911-4370-AD26-93508057AC4D}" dt="2022-10-13T07:20:51.174" v="1539" actId="478"/>
          <ac:grpSpMkLst>
            <pc:docMk/>
            <pc:sldMk cId="1004677544" sldId="316"/>
            <ac:grpSpMk id="7" creationId="{0A8F0868-DB2A-F814-8AA6-B72C5E5C4B45}"/>
          </ac:grpSpMkLst>
        </pc:grpChg>
        <pc:grpChg chg="add mod">
          <ac:chgData name="Vendula Smolíková" userId="28b2cc11ad2aa403" providerId="LiveId" clId="{0E1D511C-4911-4370-AD26-93508057AC4D}" dt="2022-10-13T07:19:35.382" v="1535"/>
          <ac:grpSpMkLst>
            <pc:docMk/>
            <pc:sldMk cId="1004677544" sldId="316"/>
            <ac:grpSpMk id="13" creationId="{A88EE6EB-5330-6B20-73F0-E82A3696C56B}"/>
          </ac:grpSpMkLst>
        </pc:grpChg>
        <pc:picChg chg="add del mod">
          <ac:chgData name="Vendula Smolíková" userId="28b2cc11ad2aa403" providerId="LiveId" clId="{0E1D511C-4911-4370-AD26-93508057AC4D}" dt="2022-10-13T07:19:45.871" v="1536" actId="478"/>
          <ac:picMkLst>
            <pc:docMk/>
            <pc:sldMk cId="1004677544" sldId="316"/>
            <ac:picMk id="20" creationId="{68C699F2-429F-ED47-B7A6-DA87AF95BD5F}"/>
          </ac:picMkLst>
        </pc:picChg>
        <pc:picChg chg="add del mod">
          <ac:chgData name="Vendula Smolíková" userId="28b2cc11ad2aa403" providerId="LiveId" clId="{0E1D511C-4911-4370-AD26-93508057AC4D}" dt="2022-10-13T07:19:45.871" v="1536" actId="478"/>
          <ac:picMkLst>
            <pc:docMk/>
            <pc:sldMk cId="1004677544" sldId="316"/>
            <ac:picMk id="21" creationId="{7CE1BFBE-15A4-002B-C461-0AD0772A7DC2}"/>
          </ac:picMkLst>
        </pc:picChg>
        <pc:picChg chg="add mod">
          <ac:chgData name="Vendula Smolíková" userId="28b2cc11ad2aa403" providerId="LiveId" clId="{0E1D511C-4911-4370-AD26-93508057AC4D}" dt="2022-10-13T07:20:08.054" v="1538"/>
          <ac:picMkLst>
            <pc:docMk/>
            <pc:sldMk cId="1004677544" sldId="316"/>
            <ac:picMk id="24" creationId="{8E9B58E7-5182-77ED-DA04-C2EF0398641B}"/>
          </ac:picMkLst>
        </pc:picChg>
        <pc:picChg chg="add mod">
          <ac:chgData name="Vendula Smolíková" userId="28b2cc11ad2aa403" providerId="LiveId" clId="{0E1D511C-4911-4370-AD26-93508057AC4D}" dt="2022-10-13T07:20:08.054" v="1538"/>
          <ac:picMkLst>
            <pc:docMk/>
            <pc:sldMk cId="1004677544" sldId="316"/>
            <ac:picMk id="25" creationId="{6999A8BB-2A7F-D10D-90D8-3FF1B38F4C61}"/>
          </ac:picMkLst>
        </pc:picChg>
      </pc:sldChg>
      <pc:sldChg chg="addSp delSp add del setBg delDesignElem">
        <pc:chgData name="Vendula Smolíková" userId="28b2cc11ad2aa403" providerId="LiveId" clId="{0E1D511C-4911-4370-AD26-93508057AC4D}" dt="2022-10-13T07:19:15.074" v="1529"/>
        <pc:sldMkLst>
          <pc:docMk/>
          <pc:sldMk cId="3821966364" sldId="316"/>
        </pc:sldMkLst>
        <pc:spChg chg="add del">
          <ac:chgData name="Vendula Smolíková" userId="28b2cc11ad2aa403" providerId="LiveId" clId="{0E1D511C-4911-4370-AD26-93508057AC4D}" dt="2022-10-13T07:19:15.074" v="1529"/>
          <ac:spMkLst>
            <pc:docMk/>
            <pc:sldMk cId="3821966364" sldId="316"/>
            <ac:spMk id="43" creationId="{43C823D3-D619-407C-89E0-C6F6B1E7A42A}"/>
          </ac:spMkLst>
        </pc:spChg>
        <pc:spChg chg="add del">
          <ac:chgData name="Vendula Smolíková" userId="28b2cc11ad2aa403" providerId="LiveId" clId="{0E1D511C-4911-4370-AD26-93508057AC4D}" dt="2022-10-13T07:19:15.074" v="1529"/>
          <ac:spMkLst>
            <pc:docMk/>
            <pc:sldMk cId="3821966364" sldId="316"/>
            <ac:spMk id="44" creationId="{047F8E3E-2FFA-4A0F-B3C7-E57ADDCFB415}"/>
          </ac:spMkLst>
        </pc:spChg>
        <pc:grpChg chg="add del">
          <ac:chgData name="Vendula Smolíková" userId="28b2cc11ad2aa403" providerId="LiveId" clId="{0E1D511C-4911-4370-AD26-93508057AC4D}" dt="2022-10-13T07:19:15.074" v="1529"/>
          <ac:grpSpMkLst>
            <pc:docMk/>
            <pc:sldMk cId="3821966364" sldId="316"/>
            <ac:grpSpMk id="38" creationId="{9DB3963A-4187-4A72-9DA4-CA6BADE22931}"/>
          </ac:grpSpMkLst>
        </pc:grpChg>
        <pc:grpChg chg="add del">
          <ac:chgData name="Vendula Smolíková" userId="28b2cc11ad2aa403" providerId="LiveId" clId="{0E1D511C-4911-4370-AD26-93508057AC4D}" dt="2022-10-13T07:19:15.074" v="1529"/>
          <ac:grpSpMkLst>
            <pc:docMk/>
            <pc:sldMk cId="3821966364" sldId="316"/>
            <ac:grpSpMk id="45" creationId="{33D939F1-7ABE-4D0E-946A-43F37F556AFD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5A0AF6-70D4-4638-A3FF-5530CF90B00C}" type="datetimeFigureOut">
              <a:rPr lang="en-US" smtClean="0"/>
              <a:t>2/13/2023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1C4533-0E45-4324-AF2B-0256B30261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0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C4533-0E45-4324-AF2B-0256B302613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7122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C4533-0E45-4324-AF2B-0256B302613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075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C4533-0E45-4324-AF2B-0256B302613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77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C4533-0E45-4324-AF2B-0256B302613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2647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C4533-0E45-4324-AF2B-0256B302613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856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51C4533-0E45-4324-AF2B-0256B302613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0337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535BED0-2EE1-426D-A5F7-A7C163F15F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1A060C1-A07F-446D-A0DA-779A753247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9911FBDB-79B4-4803-8C1C-292946524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7B0EE70-4FF5-4F33-BC63-3E77C6B4B7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70757B5-A7E8-48A9-BFD7-30A928230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3421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A2271D-B876-463C-8F4B-6173E2544E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285763F9-6E12-4A62-ACB2-68FFFA939E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093F0C0-294B-438A-9B45-B26ECE167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89145D1-9F19-4893-A495-6AFCB9339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069FE0A-1AD9-4C7C-897B-087A62757E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356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63C9760C-3A84-4445-987E-ED54D07FE3A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0917A55F-0EC9-4FB7-9402-0EFC8530A6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69465ED0-DF76-4136-B599-8EF6CD9DB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1EAEF223-3199-4AAB-92AF-A545832A9A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42A80AA1-6873-4366-89D9-62F27161F9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229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9ED0DB4-19A6-46B5-97E4-9BA37FFB2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D197149-4498-4824-8986-EAD20DD7A3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121725D-6525-4E14-BF66-94D23FD42C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6C7F9C4-361D-4211-956A-FC53BCA4B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6B95CD7-9017-47C5-85DC-D5931996A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39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A97CE44-5D27-4E94-98BF-A55B06C36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9D5C8F5-A040-429F-8CB5-6E2DCE6111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FEB4487-FD2A-49F8-A344-C271669FA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02562EC7-0E22-4A6B-B8F3-1CFB108EDD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60C7627B-02FB-49D1-A7C6-97DB69F80A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834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CDB0B9B-30B2-4B10-A966-A389C392D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76B5DEA-94CF-4BE8-AB70-E571932FBD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58323805-491B-4DEC-BBE0-6C77D05CF4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E1B20BA-26D2-46A2-AB67-6D72F6CD6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DB9A7C3-4FB7-4EE9-82C7-7DDA3686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E20AC7A7-48F4-4D07-B48F-A8D392DF1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95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18B705C-631E-4B5E-8C32-84AD75850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23C08F1-F4F6-4254-B09B-A997CD01B4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D51660A-EDA9-44E8-AAAB-CE941DCB30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A58161FF-F34F-4C47-8B94-CE2864C5FC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8E55C8D-3983-4A53-85C1-B254C8E2EE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1BE9DF40-AE4B-4202-AB04-98D6D1190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A17F5135-3AC5-4EA1-8845-3591B52C2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B3522F32-83D5-4228-8D1A-60B2AD08C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461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F1C50D-7E42-444A-8877-8D004C96D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1863545D-5D0F-4E6F-958D-6225CF423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53485C2E-F1C5-40B0-80FA-905DFF7A11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5E39C2A-0F9A-4735-9250-494DC1A5D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6073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3DEE94B0-5DB4-4A28-8E53-5D1D46C87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2C43ECDA-1D42-42F7-9877-2A9557815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BAAA0FF6-C721-43E3-A89A-D810495AC8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938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99E0300-D79B-4B60-9803-546BC20B0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1F8B171-247F-4399-97A7-68500F503C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5288BA6-761C-4110-B2B2-66DB437CAB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45E4B499-4C7F-4814-88F1-670ED1F41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78B80E9B-6564-4E2E-84AB-0982FC4FAD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010C6B0A-49C4-4E11-BBAE-8603A2567A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783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CDA54D2-9BA1-4DB8-ACEC-D6D2CADC51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2E7AB7F3-3DF6-4431-AB49-F1DF49548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AD16639B-2627-49DC-8746-99C572392E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F325007-5B0B-4655-A8D5-ED8BC476C9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 April 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31091294-8D48-44E8-9688-401387A4B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56406E96-4B71-4BAC-929A-A95E7C1CE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152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6273705-8351-4375-A631-2EE4FD953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4FA768D-CDD9-497E-8B31-D4E87E38D5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BDC68BC-4E79-4817-8165-627D77946E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21 April 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D4255D-5A05-4932-946E-A666604CC1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CA33EAD-B8F4-4636-86F7-D069708FA3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64ADE-6F06-403E-8A3A-19DDB14D7C8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320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29.png"/><Relationship Id="rId5" Type="http://schemas.openxmlformats.org/officeDocument/2006/relationships/image" Target="../media/image3.jpeg"/><Relationship Id="rId10" Type="http://schemas.openxmlformats.org/officeDocument/2006/relationships/image" Target="../media/image28.png"/><Relationship Id="rId4" Type="http://schemas.openxmlformats.org/officeDocument/2006/relationships/image" Target="../media/image2.png"/><Relationship Id="rId9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xmlns="" id="{A3363022-C969-41E9-8EB2-E4C94908C1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-1"/>
            <a:ext cx="12191695" cy="68520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8D1AD6B3-BE88-4CEB-BA17-790657CC472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xmlns="" id="{C66319DD-E4FF-4AB5-BFC7-ED49802F1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6762" y="1694159"/>
            <a:ext cx="11021825" cy="174936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sz="3600">
                <a:solidFill>
                  <a:schemeClr val="tx2"/>
                </a:solidFill>
              </a:rPr>
              <a:t>Unravelling the mysteries</a:t>
            </a:r>
            <a:r>
              <a:rPr lang="cs-CZ" sz="3600">
                <a:solidFill>
                  <a:schemeClr val="tx2"/>
                </a:solidFill>
              </a:rPr>
              <a:t> </a:t>
            </a:r>
            <a:r>
              <a:rPr lang="en-GB" sz="3600">
                <a:solidFill>
                  <a:schemeClr val="tx2"/>
                </a:solidFill>
              </a:rPr>
              <a:t>of arsenic in the Zenne</a:t>
            </a:r>
            <a:r>
              <a:rPr lang="cs-CZ" sz="3600">
                <a:solidFill>
                  <a:schemeClr val="tx2"/>
                </a:solidFill>
              </a:rPr>
              <a:t> </a:t>
            </a:r>
            <a:r>
              <a:rPr lang="en-GB" sz="3600">
                <a:solidFill>
                  <a:schemeClr val="tx2"/>
                </a:solidFill>
              </a:rPr>
              <a:t>River</a:t>
            </a:r>
            <a:r>
              <a:rPr lang="cs-CZ" sz="3600">
                <a:solidFill>
                  <a:schemeClr val="tx2"/>
                </a:solidFill>
              </a:rPr>
              <a:t> </a:t>
            </a:r>
            <a:r>
              <a:rPr lang="en-GB" sz="3600">
                <a:solidFill>
                  <a:schemeClr val="tx2"/>
                </a:solidFill>
              </a:rPr>
              <a:t>(Belgium): sources,</a:t>
            </a:r>
            <a:r>
              <a:rPr lang="cs-CZ" sz="3600">
                <a:solidFill>
                  <a:schemeClr val="tx2"/>
                </a:solidFill>
              </a:rPr>
              <a:t> </a:t>
            </a:r>
            <a:r>
              <a:rPr lang="en-GB" sz="3600">
                <a:solidFill>
                  <a:schemeClr val="tx2"/>
                </a:solidFill>
              </a:rPr>
              <a:t>distribution, geochemistry,</a:t>
            </a:r>
            <a:r>
              <a:rPr lang="cs-CZ" sz="3600">
                <a:solidFill>
                  <a:schemeClr val="tx2"/>
                </a:solidFill>
              </a:rPr>
              <a:t> </a:t>
            </a:r>
            <a:r>
              <a:rPr lang="en-GB" sz="3600">
                <a:solidFill>
                  <a:schemeClr val="tx2"/>
                </a:solidFill>
              </a:rPr>
              <a:t>and bioavailability</a:t>
            </a:r>
            <a:endParaRPr lang="en-US" sz="3600" kern="1200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2352990-481D-472B-B836-9AA29098C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6763" y="3762827"/>
            <a:ext cx="6403294" cy="838831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indent="0">
              <a:buNone/>
            </a:pPr>
            <a:r>
              <a:rPr lang="cs-CZ" sz="1800" u="sng" dirty="0">
                <a:solidFill>
                  <a:srgbClr val="44546A"/>
                </a:solidFill>
              </a:rPr>
              <a:t>Vendula </a:t>
            </a:r>
            <a:r>
              <a:rPr lang="cs-CZ" sz="1800" u="sng" dirty="0" err="1">
                <a:solidFill>
                  <a:srgbClr val="44546A"/>
                </a:solidFill>
              </a:rPr>
              <a:t>Smolikova</a:t>
            </a:r>
            <a:r>
              <a:rPr lang="cs-CZ" sz="1800" dirty="0">
                <a:solidFill>
                  <a:srgbClr val="44546A"/>
                </a:solidFill>
              </a:rPr>
              <a:t>, </a:t>
            </a:r>
            <a:r>
              <a:rPr lang="cs-CZ" sz="1800" dirty="0" err="1">
                <a:solidFill>
                  <a:srgbClr val="44546A"/>
                </a:solidFill>
              </a:rPr>
              <a:t>Tianhui</a:t>
            </a:r>
            <a:r>
              <a:rPr lang="cs-CZ" sz="1800" dirty="0">
                <a:solidFill>
                  <a:srgbClr val="44546A"/>
                </a:solidFill>
              </a:rPr>
              <a:t> </a:t>
            </a:r>
            <a:r>
              <a:rPr lang="cs-CZ" sz="1800" dirty="0" err="1">
                <a:solidFill>
                  <a:srgbClr val="44546A"/>
                </a:solidFill>
              </a:rPr>
              <a:t>Ma</a:t>
            </a:r>
            <a:r>
              <a:rPr lang="cs-CZ" sz="1800" dirty="0">
                <a:solidFill>
                  <a:srgbClr val="44546A"/>
                </a:solidFill>
              </a:rPr>
              <a:t>, Vincent </a:t>
            </a:r>
            <a:r>
              <a:rPr lang="cs-CZ" sz="1800" dirty="0" err="1">
                <a:solidFill>
                  <a:srgbClr val="44546A"/>
                </a:solidFill>
              </a:rPr>
              <a:t>Perrot</a:t>
            </a:r>
            <a:r>
              <a:rPr lang="cs-CZ" sz="1800" dirty="0">
                <a:solidFill>
                  <a:srgbClr val="44546A"/>
                </a:solidFill>
              </a:rPr>
              <a:t>, </a:t>
            </a:r>
            <a:r>
              <a:rPr lang="cs-CZ" sz="1800" dirty="0" err="1">
                <a:solidFill>
                  <a:srgbClr val="44546A"/>
                </a:solidFill>
              </a:rPr>
              <a:t>Natacha</a:t>
            </a:r>
            <a:r>
              <a:rPr lang="cs-CZ" sz="1800" dirty="0">
                <a:solidFill>
                  <a:srgbClr val="44546A"/>
                </a:solidFill>
              </a:rPr>
              <a:t> </a:t>
            </a:r>
            <a:r>
              <a:rPr lang="cs-CZ" sz="1800" dirty="0" err="1">
                <a:solidFill>
                  <a:srgbClr val="44546A"/>
                </a:solidFill>
              </a:rPr>
              <a:t>Brion</a:t>
            </a:r>
            <a:r>
              <a:rPr lang="cs-CZ" sz="1800" dirty="0">
                <a:solidFill>
                  <a:srgbClr val="44546A"/>
                </a:solidFill>
              </a:rPr>
              <a:t>, </a:t>
            </a:r>
            <a:r>
              <a:rPr lang="cs-CZ" sz="1800" dirty="0" err="1">
                <a:solidFill>
                  <a:srgbClr val="44546A"/>
                </a:solidFill>
              </a:rPr>
              <a:t>Yue</a:t>
            </a:r>
            <a:r>
              <a:rPr lang="cs-CZ" sz="1800" dirty="0">
                <a:solidFill>
                  <a:srgbClr val="44546A"/>
                </a:solidFill>
              </a:rPr>
              <a:t> </a:t>
            </a:r>
            <a:r>
              <a:rPr lang="cs-CZ" sz="1800" dirty="0" err="1">
                <a:solidFill>
                  <a:srgbClr val="44546A"/>
                </a:solidFill>
              </a:rPr>
              <a:t>Gao</a:t>
            </a:r>
            <a:r>
              <a:rPr lang="cs-CZ" sz="1800" dirty="0">
                <a:solidFill>
                  <a:srgbClr val="44546A"/>
                </a:solidFill>
              </a:rPr>
              <a:t>, Pavlina Pelcova, Andrea </a:t>
            </a:r>
            <a:r>
              <a:rPr lang="cs-CZ" sz="1800" dirty="0" err="1">
                <a:solidFill>
                  <a:srgbClr val="44546A"/>
                </a:solidFill>
              </a:rPr>
              <a:t>Ridoskova</a:t>
            </a:r>
            <a:r>
              <a:rPr lang="cs-CZ" sz="1800" dirty="0">
                <a:solidFill>
                  <a:srgbClr val="44546A"/>
                </a:solidFill>
              </a:rPr>
              <a:t>, Martine </a:t>
            </a:r>
            <a:r>
              <a:rPr lang="cs-CZ" sz="1800" dirty="0" err="1">
                <a:solidFill>
                  <a:srgbClr val="44546A"/>
                </a:solidFill>
              </a:rPr>
              <a:t>Leermakers</a:t>
            </a:r>
            <a:endParaRPr lang="en-US" sz="1800" kern="1200" dirty="0">
              <a:solidFill>
                <a:srgbClr val="44546A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xmlns="" id="{89D1390B-7E13-4B4F-9CB2-391063412E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-4253" y="-5977"/>
            <a:ext cx="6238675" cy="6863979"/>
            <a:chOff x="305" y="-5977"/>
            <a:chExt cx="6238675" cy="6863979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9E720206-AA49-4786-A932-A2650DE0918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>
              <a:off x="305" y="34854"/>
              <a:ext cx="6028697" cy="6817170"/>
            </a:xfrm>
            <a:custGeom>
              <a:avLst/>
              <a:gdLst>
                <a:gd name="connsiteX0" fmla="*/ 6028697 w 6028697"/>
                <a:gd name="connsiteY0" fmla="*/ 6155323 h 6817170"/>
                <a:gd name="connsiteX1" fmla="*/ 6028697 w 6028697"/>
                <a:gd name="connsiteY1" fmla="*/ 6817170 h 6817170"/>
                <a:gd name="connsiteX2" fmla="*/ 5157862 w 6028697"/>
                <a:gd name="connsiteY2" fmla="*/ 6817170 h 6817170"/>
                <a:gd name="connsiteX3" fmla="*/ 5347156 w 6028697"/>
                <a:gd name="connsiteY3" fmla="*/ 6687553 h 6817170"/>
                <a:gd name="connsiteX4" fmla="*/ 5487470 w 6028697"/>
                <a:gd name="connsiteY4" fmla="*/ 6581714 h 6817170"/>
                <a:gd name="connsiteX5" fmla="*/ 5627642 w 6028697"/>
                <a:gd name="connsiteY5" fmla="*/ 6472328 h 6817170"/>
                <a:gd name="connsiteX6" fmla="*/ 5911392 w 6028697"/>
                <a:gd name="connsiteY6" fmla="*/ 6245328 h 6817170"/>
                <a:gd name="connsiteX7" fmla="*/ 4481066 w 6028697"/>
                <a:gd name="connsiteY7" fmla="*/ 478 h 6817170"/>
                <a:gd name="connsiteX8" fmla="*/ 4672258 w 6028697"/>
                <a:gd name="connsiteY8" fmla="*/ 7519 h 6817170"/>
                <a:gd name="connsiteX9" fmla="*/ 5429869 w 6028697"/>
                <a:gd name="connsiteY9" fmla="*/ 125134 h 6817170"/>
                <a:gd name="connsiteX10" fmla="*/ 5976319 w 6028697"/>
                <a:gd name="connsiteY10" fmla="*/ 314893 h 6817170"/>
                <a:gd name="connsiteX11" fmla="*/ 6028697 w 6028697"/>
                <a:gd name="connsiteY11" fmla="*/ 339901 h 6817170"/>
                <a:gd name="connsiteX12" fmla="*/ 6028697 w 6028697"/>
                <a:gd name="connsiteY12" fmla="*/ 732458 h 6817170"/>
                <a:gd name="connsiteX13" fmla="*/ 5990985 w 6028697"/>
                <a:gd name="connsiteY13" fmla="*/ 712211 h 6817170"/>
                <a:gd name="connsiteX14" fmla="*/ 5341339 w 6028697"/>
                <a:gd name="connsiteY14" fmla="*/ 475281 h 6817170"/>
                <a:gd name="connsiteX15" fmla="*/ 4651969 w 6028697"/>
                <a:gd name="connsiteY15" fmla="*/ 377104 h 6817170"/>
                <a:gd name="connsiteX16" fmla="*/ 3953093 w 6028697"/>
                <a:gd name="connsiteY16" fmla="*/ 402498 h 6817170"/>
                <a:gd name="connsiteX17" fmla="*/ 3267413 w 6028697"/>
                <a:gd name="connsiteY17" fmla="*/ 546643 h 6817170"/>
                <a:gd name="connsiteX18" fmla="*/ 1439498 w 6028697"/>
                <a:gd name="connsiteY18" fmla="*/ 1568141 h 6817170"/>
                <a:gd name="connsiteX19" fmla="*/ 960671 w 6028697"/>
                <a:gd name="connsiteY19" fmla="*/ 2082013 h 6817170"/>
                <a:gd name="connsiteX20" fmla="*/ 581866 w 6028697"/>
                <a:gd name="connsiteY20" fmla="*/ 2672638 h 6817170"/>
                <a:gd name="connsiteX21" fmla="*/ 324789 w 6028697"/>
                <a:gd name="connsiteY21" fmla="*/ 3325262 h 6817170"/>
                <a:gd name="connsiteX22" fmla="*/ 231151 w 6028697"/>
                <a:gd name="connsiteY22" fmla="*/ 4022292 h 6817170"/>
                <a:gd name="connsiteX23" fmla="*/ 270592 w 6028697"/>
                <a:gd name="connsiteY23" fmla="*/ 4362792 h 6817170"/>
                <a:gd name="connsiteX24" fmla="*/ 387213 w 6028697"/>
                <a:gd name="connsiteY24" fmla="*/ 4681585 h 6817170"/>
                <a:gd name="connsiteX25" fmla="*/ 468507 w 6028697"/>
                <a:gd name="connsiteY25" fmla="*/ 4831546 h 6817170"/>
                <a:gd name="connsiteX26" fmla="*/ 561862 w 6028697"/>
                <a:gd name="connsiteY26" fmla="*/ 4976826 h 6817170"/>
                <a:gd name="connsiteX27" fmla="*/ 777511 w 6028697"/>
                <a:gd name="connsiteY27" fmla="*/ 5257597 h 6817170"/>
                <a:gd name="connsiteX28" fmla="*/ 1010895 w 6028697"/>
                <a:gd name="connsiteY28" fmla="*/ 5540494 h 6817170"/>
                <a:gd name="connsiteX29" fmla="*/ 1126948 w 6028697"/>
                <a:gd name="connsiteY29" fmla="*/ 5688186 h 6817170"/>
                <a:gd name="connsiteX30" fmla="*/ 1182706 w 6028697"/>
                <a:gd name="connsiteY30" fmla="*/ 5760543 h 6817170"/>
                <a:gd name="connsiteX31" fmla="*/ 1237327 w 6028697"/>
                <a:gd name="connsiteY31" fmla="*/ 5830060 h 6817170"/>
                <a:gd name="connsiteX32" fmla="*/ 1706649 w 6028697"/>
                <a:gd name="connsiteY32" fmla="*/ 6342797 h 6817170"/>
                <a:gd name="connsiteX33" fmla="*/ 1956207 w 6028697"/>
                <a:gd name="connsiteY33" fmla="*/ 6573484 h 6817170"/>
                <a:gd name="connsiteX34" fmla="*/ 2217681 w 6028697"/>
                <a:gd name="connsiteY34" fmla="*/ 6786297 h 6817170"/>
                <a:gd name="connsiteX35" fmla="*/ 2260820 w 6028697"/>
                <a:gd name="connsiteY35" fmla="*/ 6817170 h 6817170"/>
                <a:gd name="connsiteX36" fmla="*/ 1429497 w 6028697"/>
                <a:gd name="connsiteY36" fmla="*/ 6817170 h 6817170"/>
                <a:gd name="connsiteX37" fmla="*/ 1327275 w 6028697"/>
                <a:gd name="connsiteY37" fmla="*/ 6713800 h 6817170"/>
                <a:gd name="connsiteX38" fmla="*/ 1080556 w 6028697"/>
                <a:gd name="connsiteY38" fmla="*/ 6414443 h 6817170"/>
                <a:gd name="connsiteX39" fmla="*/ 865189 w 6028697"/>
                <a:gd name="connsiteY39" fmla="*/ 6097496 h 6817170"/>
                <a:gd name="connsiteX40" fmla="*/ 814823 w 6028697"/>
                <a:gd name="connsiteY40" fmla="*/ 6016911 h 6817170"/>
                <a:gd name="connsiteX41" fmla="*/ 766729 w 6028697"/>
                <a:gd name="connsiteY41" fmla="*/ 5938453 h 6817170"/>
                <a:gd name="connsiteX42" fmla="*/ 671672 w 6028697"/>
                <a:gd name="connsiteY42" fmla="*/ 5786648 h 6817170"/>
                <a:gd name="connsiteX43" fmla="*/ 474608 w 6028697"/>
                <a:gd name="connsiteY43" fmla="*/ 5474664 h 6817170"/>
                <a:gd name="connsiteX44" fmla="*/ 282652 w 6028697"/>
                <a:gd name="connsiteY44" fmla="*/ 5146508 h 6817170"/>
                <a:gd name="connsiteX45" fmla="*/ 196108 w 6028697"/>
                <a:gd name="connsiteY45" fmla="*/ 4972712 h 6817170"/>
                <a:gd name="connsiteX46" fmla="*/ 122474 w 6028697"/>
                <a:gd name="connsiteY46" fmla="*/ 4791821 h 6817170"/>
                <a:gd name="connsiteX47" fmla="*/ 65724 w 6028697"/>
                <a:gd name="connsiteY47" fmla="*/ 4603129 h 6817170"/>
                <a:gd name="connsiteX48" fmla="*/ 44727 w 6028697"/>
                <a:gd name="connsiteY48" fmla="*/ 4506937 h 6817170"/>
                <a:gd name="connsiteX49" fmla="*/ 35505 w 6028697"/>
                <a:gd name="connsiteY49" fmla="*/ 4458699 h 6817170"/>
                <a:gd name="connsiteX50" fmla="*/ 27845 w 6028697"/>
                <a:gd name="connsiteY50" fmla="*/ 4410320 h 6817170"/>
                <a:gd name="connsiteX51" fmla="*/ 37 w 6028697"/>
                <a:gd name="connsiteY51" fmla="*/ 4022292 h 6817170"/>
                <a:gd name="connsiteX52" fmla="*/ 78777 w 6028697"/>
                <a:gd name="connsiteY52" fmla="*/ 3267236 h 6817170"/>
                <a:gd name="connsiteX53" fmla="*/ 315424 w 6028697"/>
                <a:gd name="connsiteY53" fmla="*/ 2543673 h 6817170"/>
                <a:gd name="connsiteX54" fmla="*/ 1202710 w 6028697"/>
                <a:gd name="connsiteY54" fmla="*/ 1314895 h 6817170"/>
                <a:gd name="connsiteX55" fmla="*/ 1791065 w 6028697"/>
                <a:gd name="connsiteY55" fmla="*/ 833514 h 6817170"/>
                <a:gd name="connsiteX56" fmla="*/ 3908404 w 6028697"/>
                <a:gd name="connsiteY56" fmla="*/ 29794 h 6817170"/>
                <a:gd name="connsiteX57" fmla="*/ 4481066 w 6028697"/>
                <a:gd name="connsiteY57" fmla="*/ 478 h 68171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28697" h="6817170">
                  <a:moveTo>
                    <a:pt x="6028697" y="6155323"/>
                  </a:moveTo>
                  <a:lnTo>
                    <a:pt x="6028697" y="6817170"/>
                  </a:lnTo>
                  <a:lnTo>
                    <a:pt x="5157862" y="6817170"/>
                  </a:lnTo>
                  <a:lnTo>
                    <a:pt x="5347156" y="6687553"/>
                  </a:lnTo>
                  <a:cubicBezTo>
                    <a:pt x="5394117" y="6653219"/>
                    <a:pt x="5440793" y="6617608"/>
                    <a:pt x="5487470" y="6581714"/>
                  </a:cubicBezTo>
                  <a:cubicBezTo>
                    <a:pt x="5534147" y="6545820"/>
                    <a:pt x="5580966" y="6509358"/>
                    <a:pt x="5627642" y="6472328"/>
                  </a:cubicBezTo>
                  <a:lnTo>
                    <a:pt x="5911392" y="6245328"/>
                  </a:lnTo>
                  <a:close/>
                  <a:moveTo>
                    <a:pt x="4481066" y="478"/>
                  </a:moveTo>
                  <a:cubicBezTo>
                    <a:pt x="4544817" y="1422"/>
                    <a:pt x="4608563" y="3769"/>
                    <a:pt x="4672258" y="7519"/>
                  </a:cubicBezTo>
                  <a:cubicBezTo>
                    <a:pt x="4927973" y="22364"/>
                    <a:pt x="5181687" y="61751"/>
                    <a:pt x="5429869" y="125134"/>
                  </a:cubicBezTo>
                  <a:cubicBezTo>
                    <a:pt x="5617090" y="173104"/>
                    <a:pt x="5799867" y="236595"/>
                    <a:pt x="5976319" y="314893"/>
                  </a:cubicBezTo>
                  <a:lnTo>
                    <a:pt x="6028697" y="339901"/>
                  </a:lnTo>
                  <a:lnTo>
                    <a:pt x="6028697" y="732458"/>
                  </a:lnTo>
                  <a:lnTo>
                    <a:pt x="5990985" y="712211"/>
                  </a:lnTo>
                  <a:cubicBezTo>
                    <a:pt x="5783917" y="609342"/>
                    <a:pt x="5566013" y="529876"/>
                    <a:pt x="5341339" y="475281"/>
                  </a:cubicBezTo>
                  <a:cubicBezTo>
                    <a:pt x="5115233" y="420503"/>
                    <a:pt x="4884375" y="387624"/>
                    <a:pt x="4651969" y="377104"/>
                  </a:cubicBezTo>
                  <a:cubicBezTo>
                    <a:pt x="4418713" y="365171"/>
                    <a:pt x="4184861" y="373670"/>
                    <a:pt x="3953093" y="402498"/>
                  </a:cubicBezTo>
                  <a:cubicBezTo>
                    <a:pt x="3721001" y="431832"/>
                    <a:pt x="3491675" y="480040"/>
                    <a:pt x="3267413" y="546643"/>
                  </a:cubicBezTo>
                  <a:cubicBezTo>
                    <a:pt x="2591323" y="750761"/>
                    <a:pt x="1967642" y="1099289"/>
                    <a:pt x="1439498" y="1568141"/>
                  </a:cubicBezTo>
                  <a:cubicBezTo>
                    <a:pt x="1265589" y="1725523"/>
                    <a:pt x="1105393" y="1897434"/>
                    <a:pt x="960671" y="2082013"/>
                  </a:cubicBezTo>
                  <a:cubicBezTo>
                    <a:pt x="815775" y="2266294"/>
                    <a:pt x="688923" y="2464081"/>
                    <a:pt x="581866" y="2672638"/>
                  </a:cubicBezTo>
                  <a:cubicBezTo>
                    <a:pt x="473765" y="2880669"/>
                    <a:pt x="387610" y="3099397"/>
                    <a:pt x="324789" y="3325262"/>
                  </a:cubicBezTo>
                  <a:cubicBezTo>
                    <a:pt x="262714" y="3552403"/>
                    <a:pt x="231223" y="3786822"/>
                    <a:pt x="231151" y="4022292"/>
                  </a:cubicBezTo>
                  <a:cubicBezTo>
                    <a:pt x="231413" y="4136912"/>
                    <a:pt x="244645" y="4251136"/>
                    <a:pt x="270592" y="4362792"/>
                  </a:cubicBezTo>
                  <a:cubicBezTo>
                    <a:pt x="297885" y="4472943"/>
                    <a:pt x="336983" y="4579833"/>
                    <a:pt x="387213" y="4681585"/>
                  </a:cubicBezTo>
                  <a:cubicBezTo>
                    <a:pt x="412042" y="4732517"/>
                    <a:pt x="439423" y="4782457"/>
                    <a:pt x="468507" y="4831546"/>
                  </a:cubicBezTo>
                  <a:cubicBezTo>
                    <a:pt x="497591" y="4880636"/>
                    <a:pt x="529230" y="4929015"/>
                    <a:pt x="561862" y="4976826"/>
                  </a:cubicBezTo>
                  <a:cubicBezTo>
                    <a:pt x="627975" y="5072166"/>
                    <a:pt x="701466" y="5164668"/>
                    <a:pt x="777511" y="5257597"/>
                  </a:cubicBezTo>
                  <a:cubicBezTo>
                    <a:pt x="853556" y="5350524"/>
                    <a:pt x="933574" y="5443594"/>
                    <a:pt x="1010895" y="5540494"/>
                  </a:cubicBezTo>
                  <a:cubicBezTo>
                    <a:pt x="1049957" y="5588732"/>
                    <a:pt x="1088642" y="5637963"/>
                    <a:pt x="1126948" y="5688186"/>
                  </a:cubicBezTo>
                  <a:lnTo>
                    <a:pt x="1182706" y="5760543"/>
                  </a:lnTo>
                  <a:cubicBezTo>
                    <a:pt x="1201007" y="5783669"/>
                    <a:pt x="1218458" y="5807503"/>
                    <a:pt x="1237327" y="5830060"/>
                  </a:cubicBezTo>
                  <a:cubicBezTo>
                    <a:pt x="1383714" y="6009916"/>
                    <a:pt x="1540413" y="6181116"/>
                    <a:pt x="1706649" y="6342797"/>
                  </a:cubicBezTo>
                  <a:cubicBezTo>
                    <a:pt x="1788084" y="6422531"/>
                    <a:pt x="1871265" y="6499427"/>
                    <a:pt x="1956207" y="6573484"/>
                  </a:cubicBezTo>
                  <a:cubicBezTo>
                    <a:pt x="2041332" y="6647402"/>
                    <a:pt x="2127733" y="6718907"/>
                    <a:pt x="2217681" y="6786297"/>
                  </a:cubicBezTo>
                  <a:lnTo>
                    <a:pt x="2260820" y="6817170"/>
                  </a:lnTo>
                  <a:lnTo>
                    <a:pt x="1429497" y="6817170"/>
                  </a:lnTo>
                  <a:lnTo>
                    <a:pt x="1327275" y="6713800"/>
                  </a:lnTo>
                  <a:cubicBezTo>
                    <a:pt x="1239186" y="6618984"/>
                    <a:pt x="1156797" y="6519019"/>
                    <a:pt x="1080556" y="6414443"/>
                  </a:cubicBezTo>
                  <a:cubicBezTo>
                    <a:pt x="1004653" y="6310734"/>
                    <a:pt x="932439" y="6205177"/>
                    <a:pt x="865189" y="6097496"/>
                  </a:cubicBezTo>
                  <a:cubicBezTo>
                    <a:pt x="847881" y="6070823"/>
                    <a:pt x="831565" y="6043725"/>
                    <a:pt x="814823" y="6016911"/>
                  </a:cubicBezTo>
                  <a:lnTo>
                    <a:pt x="766729" y="5938453"/>
                  </a:lnTo>
                  <a:cubicBezTo>
                    <a:pt x="735941" y="5887947"/>
                    <a:pt x="703878" y="5837581"/>
                    <a:pt x="671672" y="5786648"/>
                  </a:cubicBezTo>
                  <a:lnTo>
                    <a:pt x="474608" y="5474664"/>
                  </a:lnTo>
                  <a:cubicBezTo>
                    <a:pt x="408778" y="5368968"/>
                    <a:pt x="343516" y="5260008"/>
                    <a:pt x="282652" y="5146508"/>
                  </a:cubicBezTo>
                  <a:cubicBezTo>
                    <a:pt x="252290" y="5089759"/>
                    <a:pt x="223065" y="5032015"/>
                    <a:pt x="196108" y="4972712"/>
                  </a:cubicBezTo>
                  <a:cubicBezTo>
                    <a:pt x="169152" y="4913408"/>
                    <a:pt x="144607" y="4853111"/>
                    <a:pt x="122474" y="4791821"/>
                  </a:cubicBezTo>
                  <a:cubicBezTo>
                    <a:pt x="100342" y="4730532"/>
                    <a:pt x="81757" y="4666830"/>
                    <a:pt x="65724" y="4603129"/>
                  </a:cubicBezTo>
                  <a:cubicBezTo>
                    <a:pt x="58205" y="4571064"/>
                    <a:pt x="50828" y="4539143"/>
                    <a:pt x="44727" y="4506937"/>
                  </a:cubicBezTo>
                  <a:lnTo>
                    <a:pt x="35505" y="4458699"/>
                  </a:lnTo>
                  <a:lnTo>
                    <a:pt x="27845" y="4410320"/>
                  </a:lnTo>
                  <a:cubicBezTo>
                    <a:pt x="8635" y="4281881"/>
                    <a:pt x="-661" y="4152150"/>
                    <a:pt x="37" y="4022292"/>
                  </a:cubicBezTo>
                  <a:cubicBezTo>
                    <a:pt x="712" y="3768592"/>
                    <a:pt x="27094" y="3515615"/>
                    <a:pt x="78777" y="3267236"/>
                  </a:cubicBezTo>
                  <a:cubicBezTo>
                    <a:pt x="130048" y="3017876"/>
                    <a:pt x="209439" y="2775142"/>
                    <a:pt x="315424" y="2543673"/>
                  </a:cubicBezTo>
                  <a:cubicBezTo>
                    <a:pt x="528236" y="2081161"/>
                    <a:pt x="838234" y="1667312"/>
                    <a:pt x="1202710" y="1314895"/>
                  </a:cubicBezTo>
                  <a:cubicBezTo>
                    <a:pt x="1385514" y="1138814"/>
                    <a:pt x="1582282" y="977831"/>
                    <a:pt x="1791065" y="833514"/>
                  </a:cubicBezTo>
                  <a:cubicBezTo>
                    <a:pt x="2420037" y="395614"/>
                    <a:pt x="3147288" y="119557"/>
                    <a:pt x="3908404" y="29794"/>
                  </a:cubicBezTo>
                  <a:cubicBezTo>
                    <a:pt x="4098509" y="7429"/>
                    <a:pt x="4289811" y="-2355"/>
                    <a:pt x="4481066" y="47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C72F6EE6-EDE9-45A5-8F6D-02B9B7CB2C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>
              <a:off x="305" y="1"/>
              <a:ext cx="6165116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xmlns="" id="{C093DC50-3BD7-46B1-A300-CD207E152F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 flipH="1">
              <a:off x="305" y="-5977"/>
              <a:ext cx="6238675" cy="6858001"/>
            </a:xfrm>
            <a:custGeom>
              <a:avLst/>
              <a:gdLst>
                <a:gd name="connsiteX0" fmla="*/ 6264586 w 6264586"/>
                <a:gd name="connsiteY0" fmla="*/ 6646464 h 6858001"/>
                <a:gd name="connsiteX1" fmla="*/ 6264586 w 6264586"/>
                <a:gd name="connsiteY1" fmla="*/ 6858001 h 6858001"/>
                <a:gd name="connsiteX2" fmla="*/ 5997170 w 6264586"/>
                <a:gd name="connsiteY2" fmla="*/ 6858001 h 6858001"/>
                <a:gd name="connsiteX3" fmla="*/ 6121512 w 6264586"/>
                <a:gd name="connsiteY3" fmla="*/ 6761029 h 6858001"/>
                <a:gd name="connsiteX4" fmla="*/ 2693206 w 6264586"/>
                <a:gd name="connsiteY4" fmla="*/ 0 h 6858001"/>
                <a:gd name="connsiteX5" fmla="*/ 5872285 w 6264586"/>
                <a:gd name="connsiteY5" fmla="*/ 0 h 6858001"/>
                <a:gd name="connsiteX6" fmla="*/ 6024875 w 6264586"/>
                <a:gd name="connsiteY6" fmla="*/ 68385 h 6858001"/>
                <a:gd name="connsiteX7" fmla="*/ 6206432 w 6264586"/>
                <a:gd name="connsiteY7" fmla="*/ 162336 h 6858001"/>
                <a:gd name="connsiteX8" fmla="*/ 6264586 w 6264586"/>
                <a:gd name="connsiteY8" fmla="*/ 196704 h 6858001"/>
                <a:gd name="connsiteX9" fmla="*/ 6264586 w 6264586"/>
                <a:gd name="connsiteY9" fmla="*/ 537242 h 6858001"/>
                <a:gd name="connsiteX10" fmla="*/ 6230189 w 6264586"/>
                <a:gd name="connsiteY10" fmla="*/ 517260 h 6858001"/>
                <a:gd name="connsiteX11" fmla="*/ 5540536 w 6264586"/>
                <a:gd name="connsiteY11" fmla="*/ 249543 h 6858001"/>
                <a:gd name="connsiteX12" fmla="*/ 5178896 w 6264586"/>
                <a:gd name="connsiteY12" fmla="*/ 178606 h 6858001"/>
                <a:gd name="connsiteX13" fmla="*/ 4814279 w 6264586"/>
                <a:gd name="connsiteY13" fmla="*/ 146683 h 6858001"/>
                <a:gd name="connsiteX14" fmla="*/ 4655095 w 6264586"/>
                <a:gd name="connsiteY14" fmla="*/ 143421 h 6858001"/>
                <a:gd name="connsiteX15" fmla="*/ 4081069 w 6264586"/>
                <a:gd name="connsiteY15" fmla="*/ 185983 h 6858001"/>
                <a:gd name="connsiteX16" fmla="*/ 3720566 w 6264586"/>
                <a:gd name="connsiteY16" fmla="*/ 256921 h 6858001"/>
                <a:gd name="connsiteX17" fmla="*/ 3365879 w 6264586"/>
                <a:gd name="connsiteY17" fmla="*/ 357651 h 6858001"/>
                <a:gd name="connsiteX18" fmla="*/ 3020555 w 6264586"/>
                <a:gd name="connsiteY18" fmla="*/ 486190 h 6858001"/>
                <a:gd name="connsiteX19" fmla="*/ 2685163 w 6264586"/>
                <a:gd name="connsiteY19" fmla="*/ 641542 h 6858001"/>
                <a:gd name="connsiteX20" fmla="*/ 2047720 w 6264586"/>
                <a:gd name="connsiteY20" fmla="*/ 1025030 h 6858001"/>
                <a:gd name="connsiteX21" fmla="*/ 1897333 w 6264586"/>
                <a:gd name="connsiteY21" fmla="*/ 1134983 h 6858001"/>
                <a:gd name="connsiteX22" fmla="*/ 1835758 w 6264586"/>
                <a:gd name="connsiteY22" fmla="*/ 1182227 h 6858001"/>
                <a:gd name="connsiteX23" fmla="*/ 1823273 w 6264586"/>
                <a:gd name="connsiteY23" fmla="*/ 1192016 h 6858001"/>
                <a:gd name="connsiteX24" fmla="*/ 1750918 w 6264586"/>
                <a:gd name="connsiteY24" fmla="*/ 1249760 h 6858001"/>
                <a:gd name="connsiteX25" fmla="*/ 1469297 w 6264586"/>
                <a:gd name="connsiteY25" fmla="*/ 1496906 h 6858001"/>
                <a:gd name="connsiteX26" fmla="*/ 967769 w 6264586"/>
                <a:gd name="connsiteY26" fmla="*/ 2056602 h 6858001"/>
                <a:gd name="connsiteX27" fmla="*/ 754105 w 6264586"/>
                <a:gd name="connsiteY27" fmla="*/ 2368727 h 6858001"/>
                <a:gd name="connsiteX28" fmla="*/ 572364 w 6264586"/>
                <a:gd name="connsiteY28" fmla="*/ 2701140 h 6858001"/>
                <a:gd name="connsiteX29" fmla="*/ 532497 w 6264586"/>
                <a:gd name="connsiteY29" fmla="*/ 2786265 h 6858001"/>
                <a:gd name="connsiteX30" fmla="*/ 512918 w 6264586"/>
                <a:gd name="connsiteY30" fmla="*/ 2828827 h 6858001"/>
                <a:gd name="connsiteX31" fmla="*/ 494475 w 6264586"/>
                <a:gd name="connsiteY31" fmla="*/ 2872240 h 6858001"/>
                <a:gd name="connsiteX32" fmla="*/ 491637 w 6264586"/>
                <a:gd name="connsiteY32" fmla="*/ 2878908 h 6858001"/>
                <a:gd name="connsiteX33" fmla="*/ 459290 w 6264586"/>
                <a:gd name="connsiteY33" fmla="*/ 2959635 h 6858001"/>
                <a:gd name="connsiteX34" fmla="*/ 446805 w 6264586"/>
                <a:gd name="connsiteY34" fmla="*/ 2992408 h 6858001"/>
                <a:gd name="connsiteX35" fmla="*/ 426090 w 6264586"/>
                <a:gd name="connsiteY35" fmla="*/ 3049158 h 6858001"/>
                <a:gd name="connsiteX36" fmla="*/ 426090 w 6264586"/>
                <a:gd name="connsiteY36" fmla="*/ 3049867 h 6858001"/>
                <a:gd name="connsiteX37" fmla="*/ 318124 w 6264586"/>
                <a:gd name="connsiteY37" fmla="*/ 3414202 h 6858001"/>
                <a:gd name="connsiteX38" fmla="*/ 230729 w 6264586"/>
                <a:gd name="connsiteY38" fmla="*/ 4169260 h 6858001"/>
                <a:gd name="connsiteX39" fmla="*/ 268893 w 6264586"/>
                <a:gd name="connsiteY39" fmla="*/ 4544236 h 6858001"/>
                <a:gd name="connsiteX40" fmla="*/ 379840 w 6264586"/>
                <a:gd name="connsiteY40" fmla="*/ 4900056 h 6858001"/>
                <a:gd name="connsiteX41" fmla="*/ 406512 w 6264586"/>
                <a:gd name="connsiteY41" fmla="*/ 4960211 h 6858001"/>
                <a:gd name="connsiteX42" fmla="*/ 417862 w 6264586"/>
                <a:gd name="connsiteY42" fmla="*/ 4984613 h 6858001"/>
                <a:gd name="connsiteX43" fmla="*/ 428077 w 6264586"/>
                <a:gd name="connsiteY43" fmla="*/ 5005043 h 6858001"/>
                <a:gd name="connsiteX44" fmla="*/ 460140 w 6264586"/>
                <a:gd name="connsiteY44" fmla="*/ 5067327 h 6858001"/>
                <a:gd name="connsiteX45" fmla="*/ 555197 w 6264586"/>
                <a:gd name="connsiteY45" fmla="*/ 5229773 h 6858001"/>
                <a:gd name="connsiteX46" fmla="*/ 660611 w 6264586"/>
                <a:gd name="connsiteY46" fmla="*/ 5387396 h 6858001"/>
                <a:gd name="connsiteX47" fmla="*/ 774110 w 6264586"/>
                <a:gd name="connsiteY47" fmla="*/ 5542182 h 6858001"/>
                <a:gd name="connsiteX48" fmla="*/ 917829 w 6264586"/>
                <a:gd name="connsiteY48" fmla="*/ 5727896 h 6858001"/>
                <a:gd name="connsiteX49" fmla="*/ 1012885 w 6264586"/>
                <a:gd name="connsiteY49" fmla="*/ 5849767 h 6858001"/>
                <a:gd name="connsiteX50" fmla="*/ 1133053 w 6264586"/>
                <a:gd name="connsiteY50" fmla="*/ 6006822 h 6858001"/>
                <a:gd name="connsiteX51" fmla="*/ 1194343 w 6264586"/>
                <a:gd name="connsiteY51" fmla="*/ 6090245 h 6858001"/>
                <a:gd name="connsiteX52" fmla="*/ 1249390 w 6264586"/>
                <a:gd name="connsiteY52" fmla="*/ 6165155 h 6858001"/>
                <a:gd name="connsiteX53" fmla="*/ 1345724 w 6264586"/>
                <a:gd name="connsiteY53" fmla="*/ 6292132 h 6858001"/>
                <a:gd name="connsiteX54" fmla="*/ 1364310 w 6264586"/>
                <a:gd name="connsiteY54" fmla="*/ 6316251 h 6858001"/>
                <a:gd name="connsiteX55" fmla="*/ 1373673 w 6264586"/>
                <a:gd name="connsiteY55" fmla="*/ 6327885 h 6858001"/>
                <a:gd name="connsiteX56" fmla="*/ 1484619 w 6264586"/>
                <a:gd name="connsiteY56" fmla="*/ 6462240 h 6858001"/>
                <a:gd name="connsiteX57" fmla="*/ 1739000 w 6264586"/>
                <a:gd name="connsiteY57" fmla="*/ 6737335 h 6858001"/>
                <a:gd name="connsiteX58" fmla="*/ 1866801 w 6264586"/>
                <a:gd name="connsiteY58" fmla="*/ 6858001 h 6858001"/>
                <a:gd name="connsiteX59" fmla="*/ 1144149 w 6264586"/>
                <a:gd name="connsiteY59" fmla="*/ 6858001 h 6858001"/>
                <a:gd name="connsiteX60" fmla="*/ 1058349 w 6264586"/>
                <a:gd name="connsiteY60" fmla="*/ 6766452 h 6858001"/>
                <a:gd name="connsiteX61" fmla="*/ 580309 w 6264586"/>
                <a:gd name="connsiteY61" fmla="*/ 6105000 h 6858001"/>
                <a:gd name="connsiteX62" fmla="*/ 1 w 6264586"/>
                <a:gd name="connsiteY62" fmla="*/ 3960094 h 6858001"/>
                <a:gd name="connsiteX63" fmla="*/ 2599292 w 6264586"/>
                <a:gd name="connsiteY63" fmla="*/ 37050 h 68580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6264586" h="6858001">
                  <a:moveTo>
                    <a:pt x="6264586" y="6646464"/>
                  </a:moveTo>
                  <a:lnTo>
                    <a:pt x="6264586" y="6858001"/>
                  </a:lnTo>
                  <a:lnTo>
                    <a:pt x="5997170" y="6858001"/>
                  </a:lnTo>
                  <a:lnTo>
                    <a:pt x="6121512" y="6761029"/>
                  </a:lnTo>
                  <a:close/>
                  <a:moveTo>
                    <a:pt x="2693206" y="0"/>
                  </a:moveTo>
                  <a:lnTo>
                    <a:pt x="5872285" y="0"/>
                  </a:lnTo>
                  <a:lnTo>
                    <a:pt x="6024875" y="68385"/>
                  </a:lnTo>
                  <a:cubicBezTo>
                    <a:pt x="6086250" y="97989"/>
                    <a:pt x="6146793" y="129318"/>
                    <a:pt x="6206432" y="162336"/>
                  </a:cubicBezTo>
                  <a:lnTo>
                    <a:pt x="6264586" y="196704"/>
                  </a:lnTo>
                  <a:lnTo>
                    <a:pt x="6264586" y="537242"/>
                  </a:lnTo>
                  <a:lnTo>
                    <a:pt x="6230189" y="517260"/>
                  </a:lnTo>
                  <a:cubicBezTo>
                    <a:pt x="6012226" y="399931"/>
                    <a:pt x="5780573" y="310008"/>
                    <a:pt x="5540536" y="249543"/>
                  </a:cubicBezTo>
                  <a:cubicBezTo>
                    <a:pt x="5421375" y="219324"/>
                    <a:pt x="5300641" y="195644"/>
                    <a:pt x="5178896" y="178606"/>
                  </a:cubicBezTo>
                  <a:cubicBezTo>
                    <a:pt x="5057977" y="161840"/>
                    <a:pt x="4936276" y="151186"/>
                    <a:pt x="4814279" y="146683"/>
                  </a:cubicBezTo>
                  <a:cubicBezTo>
                    <a:pt x="4761501" y="144556"/>
                    <a:pt x="4708015" y="143421"/>
                    <a:pt x="4655095" y="143421"/>
                  </a:cubicBezTo>
                  <a:cubicBezTo>
                    <a:pt x="4462968" y="143573"/>
                    <a:pt x="4271111" y="157799"/>
                    <a:pt x="4081069" y="185983"/>
                  </a:cubicBezTo>
                  <a:cubicBezTo>
                    <a:pt x="3956361" y="205703"/>
                    <a:pt x="3835058" y="229396"/>
                    <a:pt x="3720566" y="256921"/>
                  </a:cubicBezTo>
                  <a:cubicBezTo>
                    <a:pt x="3596708" y="286714"/>
                    <a:pt x="3477677" y="320905"/>
                    <a:pt x="3365879" y="357651"/>
                  </a:cubicBezTo>
                  <a:cubicBezTo>
                    <a:pt x="3249257" y="395958"/>
                    <a:pt x="3133487" y="438945"/>
                    <a:pt x="3020555" y="486190"/>
                  </a:cubicBezTo>
                  <a:cubicBezTo>
                    <a:pt x="2907623" y="533434"/>
                    <a:pt x="2794832" y="585786"/>
                    <a:pt x="2685163" y="641542"/>
                  </a:cubicBezTo>
                  <a:cubicBezTo>
                    <a:pt x="2463995" y="754348"/>
                    <a:pt x="2250998" y="882488"/>
                    <a:pt x="2047720" y="1025030"/>
                  </a:cubicBezTo>
                  <a:cubicBezTo>
                    <a:pt x="2006151" y="1054399"/>
                    <a:pt x="1951528" y="1093415"/>
                    <a:pt x="1897333" y="1134983"/>
                  </a:cubicBezTo>
                  <a:cubicBezTo>
                    <a:pt x="1876761" y="1150164"/>
                    <a:pt x="1855905" y="1166479"/>
                    <a:pt x="1835758" y="1182227"/>
                  </a:cubicBezTo>
                  <a:lnTo>
                    <a:pt x="1823273" y="1192016"/>
                  </a:lnTo>
                  <a:cubicBezTo>
                    <a:pt x="1797027" y="1211879"/>
                    <a:pt x="1772057" y="1232309"/>
                    <a:pt x="1750918" y="1249760"/>
                  </a:cubicBezTo>
                  <a:cubicBezTo>
                    <a:pt x="1645931" y="1335737"/>
                    <a:pt x="1554422" y="1416605"/>
                    <a:pt x="1469297" y="1496906"/>
                  </a:cubicBezTo>
                  <a:cubicBezTo>
                    <a:pt x="1286595" y="1668957"/>
                    <a:pt x="1118818" y="1856190"/>
                    <a:pt x="967769" y="2056602"/>
                  </a:cubicBezTo>
                  <a:cubicBezTo>
                    <a:pt x="890731" y="2159603"/>
                    <a:pt x="818800" y="2264590"/>
                    <a:pt x="754105" y="2368727"/>
                  </a:cubicBezTo>
                  <a:cubicBezTo>
                    <a:pt x="681749" y="2488328"/>
                    <a:pt x="622304" y="2596720"/>
                    <a:pt x="572364" y="2701140"/>
                  </a:cubicBezTo>
                  <a:cubicBezTo>
                    <a:pt x="557609" y="2730507"/>
                    <a:pt x="543989" y="2760443"/>
                    <a:pt x="532497" y="2786265"/>
                  </a:cubicBezTo>
                  <a:lnTo>
                    <a:pt x="512918" y="2828827"/>
                  </a:lnTo>
                  <a:lnTo>
                    <a:pt x="494475" y="2872240"/>
                  </a:lnTo>
                  <a:lnTo>
                    <a:pt x="491637" y="2878908"/>
                  </a:lnTo>
                  <a:cubicBezTo>
                    <a:pt x="480146" y="2906575"/>
                    <a:pt x="469220" y="2932821"/>
                    <a:pt x="459290" y="2959635"/>
                  </a:cubicBezTo>
                  <a:cubicBezTo>
                    <a:pt x="455176" y="2970559"/>
                    <a:pt x="451060" y="2981484"/>
                    <a:pt x="446805" y="2992408"/>
                  </a:cubicBezTo>
                  <a:cubicBezTo>
                    <a:pt x="439427" y="3012412"/>
                    <a:pt x="432333" y="3030572"/>
                    <a:pt x="426090" y="3049158"/>
                  </a:cubicBezTo>
                  <a:lnTo>
                    <a:pt x="426090" y="3049867"/>
                  </a:lnTo>
                  <a:cubicBezTo>
                    <a:pt x="383010" y="3169099"/>
                    <a:pt x="346959" y="3290756"/>
                    <a:pt x="318124" y="3414202"/>
                  </a:cubicBezTo>
                  <a:cubicBezTo>
                    <a:pt x="260107" y="3661703"/>
                    <a:pt x="230780" y="3915049"/>
                    <a:pt x="230729" y="4169260"/>
                  </a:cubicBezTo>
                  <a:cubicBezTo>
                    <a:pt x="231621" y="4295173"/>
                    <a:pt x="244398" y="4420719"/>
                    <a:pt x="268893" y="4544236"/>
                  </a:cubicBezTo>
                  <a:cubicBezTo>
                    <a:pt x="293708" y="4666304"/>
                    <a:pt x="330882" y="4785521"/>
                    <a:pt x="379840" y="4900056"/>
                  </a:cubicBezTo>
                  <a:cubicBezTo>
                    <a:pt x="387926" y="4919919"/>
                    <a:pt x="397006" y="4939498"/>
                    <a:pt x="406512" y="4960211"/>
                  </a:cubicBezTo>
                  <a:cubicBezTo>
                    <a:pt x="410343" y="4968299"/>
                    <a:pt x="414173" y="4976385"/>
                    <a:pt x="417862" y="4984613"/>
                  </a:cubicBezTo>
                  <a:lnTo>
                    <a:pt x="428077" y="5005043"/>
                  </a:lnTo>
                  <a:cubicBezTo>
                    <a:pt x="438860" y="5026751"/>
                    <a:pt x="449075" y="5047181"/>
                    <a:pt x="460140" y="5067327"/>
                  </a:cubicBezTo>
                  <a:cubicBezTo>
                    <a:pt x="485536" y="5116273"/>
                    <a:pt x="514763" y="5165789"/>
                    <a:pt x="555197" y="5229773"/>
                  </a:cubicBezTo>
                  <a:cubicBezTo>
                    <a:pt x="586836" y="5280282"/>
                    <a:pt x="620318" y="5329511"/>
                    <a:pt x="660611" y="5387396"/>
                  </a:cubicBezTo>
                  <a:cubicBezTo>
                    <a:pt x="698065" y="5440741"/>
                    <a:pt x="737223" y="5493094"/>
                    <a:pt x="774110" y="5542182"/>
                  </a:cubicBezTo>
                  <a:cubicBezTo>
                    <a:pt x="821070" y="5604324"/>
                    <a:pt x="870301" y="5667173"/>
                    <a:pt x="917829" y="5727896"/>
                  </a:cubicBezTo>
                  <a:cubicBezTo>
                    <a:pt x="949042" y="5767762"/>
                    <a:pt x="979828" y="5807063"/>
                    <a:pt x="1012885" y="5849767"/>
                  </a:cubicBezTo>
                  <a:cubicBezTo>
                    <a:pt x="1045942" y="5892471"/>
                    <a:pt x="1089497" y="5948796"/>
                    <a:pt x="1133053" y="6006822"/>
                  </a:cubicBezTo>
                  <a:cubicBezTo>
                    <a:pt x="1153624" y="6034345"/>
                    <a:pt x="1175332" y="6063998"/>
                    <a:pt x="1194343" y="6090245"/>
                  </a:cubicBezTo>
                  <a:cubicBezTo>
                    <a:pt x="1213355" y="6116491"/>
                    <a:pt x="1231372" y="6141178"/>
                    <a:pt x="1249390" y="6165155"/>
                  </a:cubicBezTo>
                  <a:cubicBezTo>
                    <a:pt x="1280461" y="6208000"/>
                    <a:pt x="1313659" y="6250847"/>
                    <a:pt x="1345724" y="6292132"/>
                  </a:cubicBezTo>
                  <a:lnTo>
                    <a:pt x="1364310" y="6316251"/>
                  </a:lnTo>
                  <a:lnTo>
                    <a:pt x="1373673" y="6327885"/>
                  </a:lnTo>
                  <a:cubicBezTo>
                    <a:pt x="1409566" y="6372433"/>
                    <a:pt x="1446738" y="6418542"/>
                    <a:pt x="1484619" y="6462240"/>
                  </a:cubicBezTo>
                  <a:cubicBezTo>
                    <a:pt x="1567899" y="6559850"/>
                    <a:pt x="1653876" y="6652211"/>
                    <a:pt x="1739000" y="6737335"/>
                  </a:cubicBezTo>
                  <a:lnTo>
                    <a:pt x="1866801" y="6858001"/>
                  </a:lnTo>
                  <a:lnTo>
                    <a:pt x="1144149" y="6858001"/>
                  </a:lnTo>
                  <a:lnTo>
                    <a:pt x="1058349" y="6766452"/>
                  </a:lnTo>
                  <a:cubicBezTo>
                    <a:pt x="878978" y="6562465"/>
                    <a:pt x="718756" y="6341104"/>
                    <a:pt x="580309" y="6105000"/>
                  </a:cubicBezTo>
                  <a:cubicBezTo>
                    <a:pt x="200401" y="5454007"/>
                    <a:pt x="146" y="4713831"/>
                    <a:pt x="1" y="3960094"/>
                  </a:cubicBezTo>
                  <a:cubicBezTo>
                    <a:pt x="-335" y="2196754"/>
                    <a:pt x="1071479" y="683605"/>
                    <a:pt x="2599292" y="37050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C0E01603-BD0D-068B-30C2-127C2079AE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82" y="5815783"/>
            <a:ext cx="2197100" cy="723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 descr="C:\Users\Iris\Downloads\unnamed.png">
            <a:extLst>
              <a:ext uri="{FF2B5EF4-FFF2-40B4-BE49-F238E27FC236}">
                <a16:creationId xmlns:a16="http://schemas.microsoft.com/office/drawing/2014/main" xmlns="" id="{90ADF95E-5116-92D6-72AF-D8B36B2D6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758" y="5775336"/>
            <a:ext cx="4346802" cy="804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E117DB3-FA84-7FB4-147F-5EAD303BC21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76"/>
          <a:stretch>
            <a:fillRect/>
          </a:stretch>
        </p:blipFill>
        <p:spPr bwMode="auto">
          <a:xfrm>
            <a:off x="3756780" y="5737246"/>
            <a:ext cx="1327231" cy="880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Innoviris | Ecsite">
            <a:extLst>
              <a:ext uri="{FF2B5EF4-FFF2-40B4-BE49-F238E27FC236}">
                <a16:creationId xmlns:a16="http://schemas.microsoft.com/office/drawing/2014/main" xmlns="" id="{08FCB01A-A602-42F4-26EE-A00DA8B6C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301" y="5813085"/>
            <a:ext cx="2747845" cy="8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AMGC - VUB - Analytical Environmental and Geochemistry - Home | Facebook">
            <a:extLst>
              <a:ext uri="{FF2B5EF4-FFF2-40B4-BE49-F238E27FC236}">
                <a16:creationId xmlns:a16="http://schemas.microsoft.com/office/drawing/2014/main" xmlns="" id="{16576C82-7032-1AAE-F1D5-C9DBC63D0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174" y="5758431"/>
            <a:ext cx="814295" cy="81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043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31506" y="6389204"/>
            <a:ext cx="2743200" cy="365125"/>
          </a:xfrm>
        </p:spPr>
        <p:txBody>
          <a:bodyPr/>
          <a:lstStyle/>
          <a:p>
            <a:fld id="{AF064ADE-6F06-403E-8A3A-19DDB14D7C87}" type="slidenum">
              <a:rPr lang="en-US" smtClean="0"/>
              <a:t>10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3D939F1-7ABE-4D0E-946A-43F37F556A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6" name="Freeform: Shape 13">
              <a:extLst>
                <a:ext uri="{FF2B5EF4-FFF2-40B4-BE49-F238E27FC236}">
                  <a16:creationId xmlns:a16="http://schemas.microsoft.com/office/drawing/2014/main" xmlns="" id="{63FE0426-0FE4-451E-A8BB-08DA6A6AC2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14">
              <a:extLst>
                <a:ext uri="{FF2B5EF4-FFF2-40B4-BE49-F238E27FC236}">
                  <a16:creationId xmlns:a16="http://schemas.microsoft.com/office/drawing/2014/main" xmlns="" id="{4A32F7E8-35B4-451F-AA07-AECF7CA1D53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15">
              <a:extLst>
                <a:ext uri="{FF2B5EF4-FFF2-40B4-BE49-F238E27FC236}">
                  <a16:creationId xmlns:a16="http://schemas.microsoft.com/office/drawing/2014/main" xmlns="" id="{E1097796-C3C8-4772-9EBD-9F5CA368F5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16">
              <a:extLst>
                <a:ext uri="{FF2B5EF4-FFF2-40B4-BE49-F238E27FC236}">
                  <a16:creationId xmlns:a16="http://schemas.microsoft.com/office/drawing/2014/main" xmlns="" id="{EC4BC137-BB50-4235-A83F-4B4EEE1590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itel 10">
            <a:extLst>
              <a:ext uri="{FF2B5EF4-FFF2-40B4-BE49-F238E27FC236}">
                <a16:creationId xmlns:a16="http://schemas.microsoft.com/office/drawing/2014/main" xmlns="" id="{EE7433FD-355F-03E9-E1AC-B8174ECD9058}"/>
              </a:ext>
            </a:extLst>
          </p:cNvPr>
          <p:cNvSpPr>
            <a:spLocks noGrp="1"/>
          </p:cNvSpPr>
          <p:nvPr/>
        </p:nvSpPr>
        <p:spPr>
          <a:xfrm>
            <a:off x="785018" y="281352"/>
            <a:ext cx="4442301" cy="424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13335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Focus on </a:t>
            </a:r>
            <a:r>
              <a:rPr kumimoji="0" lang="cs-CZ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Tangebeek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2A7045BC-80CC-9B31-E7E5-E244D389D3BF}"/>
              </a:ext>
            </a:extLst>
          </p:cNvPr>
          <p:cNvSpPr txBox="1">
            <a:spLocks/>
          </p:cNvSpPr>
          <p:nvPr/>
        </p:nvSpPr>
        <p:spPr>
          <a:xfrm>
            <a:off x="785019" y="986853"/>
            <a:ext cx="7276942" cy="484321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/>
            <a:r>
              <a:rPr lang="en-US" sz="2000" dirty="0"/>
              <a:t>Non</a:t>
            </a:r>
            <a:r>
              <a:rPr lang="cs-CZ" sz="2000" dirty="0"/>
              <a:t>e</a:t>
            </a:r>
            <a:r>
              <a:rPr lang="en-US" sz="2000" dirty="0"/>
              <a:t> of the present industries report </a:t>
            </a:r>
            <a:r>
              <a:rPr lang="cs-CZ" sz="2000" dirty="0"/>
              <a:t>a </a:t>
            </a:r>
            <a:r>
              <a:rPr lang="en-US" sz="2000" dirty="0"/>
              <a:t>significant release of As.</a:t>
            </a:r>
            <a:endParaRPr lang="cs-CZ" sz="2000" dirty="0"/>
          </a:p>
          <a:p>
            <a:pPr marL="342900" indent="-342900" algn="just"/>
            <a:endParaRPr lang="cs-CZ" sz="2000" dirty="0"/>
          </a:p>
          <a:p>
            <a:pPr marL="342900" indent="-342900" algn="just"/>
            <a:endParaRPr lang="en-US" sz="2000" dirty="0"/>
          </a:p>
          <a:p>
            <a:pPr marL="342900" indent="-342900" algn="just"/>
            <a:r>
              <a:rPr lang="en-US" sz="2000" b="1" dirty="0">
                <a:solidFill>
                  <a:srgbClr val="96C07E"/>
                </a:solidFill>
                <a:ea typeface="Times New Roman" panose="02020603050405020304" pitchFamily="18" charset="0"/>
              </a:rPr>
              <a:t>Hypothesis:</a:t>
            </a:r>
          </a:p>
          <a:p>
            <a:pPr marL="800100" lvl="1" indent="-342900" algn="just"/>
            <a:r>
              <a:rPr lang="en-US" sz="2000" b="0" i="0" u="none" strike="noStrike" baseline="0" dirty="0" err="1"/>
              <a:t>sulphuric</a:t>
            </a:r>
            <a:r>
              <a:rPr lang="en-US" sz="2000" b="0" i="0" u="none" strike="noStrike" baseline="0" dirty="0"/>
              <a:t> acid factory (1928 and 1992–1993),</a:t>
            </a:r>
            <a:endParaRPr lang="en-US" sz="2000" dirty="0"/>
          </a:p>
          <a:p>
            <a:pPr marL="800100" lvl="1" indent="-342900" algn="just"/>
            <a:r>
              <a:rPr lang="en-US" sz="2000" dirty="0">
                <a:ea typeface="Times New Roman" panose="02020603050405020304" pitchFamily="18" charset="0"/>
              </a:rPr>
              <a:t>pyrite roasting,</a:t>
            </a:r>
          </a:p>
          <a:p>
            <a:pPr marL="800100" lvl="1" indent="-342900" algn="just"/>
            <a:r>
              <a:rPr lang="cs-CZ" sz="2000" dirty="0" err="1">
                <a:ea typeface="Times New Roman" panose="02020603050405020304" pitchFamily="18" charset="0"/>
              </a:rPr>
              <a:t>contamination</a:t>
            </a:r>
            <a:r>
              <a:rPr lang="cs-CZ" sz="2000" dirty="0">
                <a:ea typeface="Times New Roman" panose="02020603050405020304" pitchFamily="18" charset="0"/>
              </a:rPr>
              <a:t> by </a:t>
            </a:r>
            <a:r>
              <a:rPr lang="cs-CZ" sz="2000" dirty="0" err="1">
                <a:ea typeface="Times New Roman" panose="02020603050405020304" pitchFamily="18" charset="0"/>
              </a:rPr>
              <a:t>waste</a:t>
            </a:r>
            <a:r>
              <a:rPr lang="cs-CZ" sz="2000" dirty="0">
                <a:ea typeface="Times New Roman" panose="02020603050405020304" pitchFamily="18" charset="0"/>
              </a:rPr>
              <a:t> </a:t>
            </a:r>
            <a:r>
              <a:rPr lang="cs-CZ" sz="2000" dirty="0" err="1">
                <a:ea typeface="Times New Roman" panose="02020603050405020304" pitchFamily="18" charset="0"/>
              </a:rPr>
              <a:t>ashes</a:t>
            </a:r>
            <a:r>
              <a:rPr lang="en-US" sz="20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1,2</a:t>
            </a:r>
            <a:r>
              <a:rPr lang="en-US" sz="2000" dirty="0">
                <a:ea typeface="Times New Roman" panose="02020603050405020304" pitchFamily="18" charset="0"/>
              </a:rPr>
              <a:t>,</a:t>
            </a:r>
          </a:p>
          <a:p>
            <a:pPr marL="800100" lvl="1" indent="-342900" algn="just"/>
            <a:r>
              <a:rPr lang="en-US" sz="2000" dirty="0">
                <a:ea typeface="Times New Roman" panose="02020603050405020304" pitchFamily="18" charset="0"/>
              </a:rPr>
              <a:t>p</a:t>
            </a:r>
            <a:r>
              <a:rPr lang="en-US" sz="2000" dirty="0">
                <a:effectLst/>
                <a:ea typeface="Times New Roman" panose="02020603050405020304" pitchFamily="18" charset="0"/>
              </a:rPr>
              <a:t>ossible contamination of groundwater sources.</a:t>
            </a:r>
            <a:endParaRPr lang="cs-CZ" sz="2000" dirty="0">
              <a:effectLst/>
              <a:ea typeface="Times New Roman" panose="02020603050405020304" pitchFamily="18" charset="0"/>
            </a:endParaRPr>
          </a:p>
          <a:p>
            <a:pPr marL="800100" lvl="1" indent="-342900" algn="just"/>
            <a:endParaRPr lang="cs-CZ" sz="2000" dirty="0">
              <a:ea typeface="Times New Roman" panose="02020603050405020304" pitchFamily="18" charset="0"/>
            </a:endParaRPr>
          </a:p>
          <a:p>
            <a:pPr marL="342900" indent="-342900" algn="just"/>
            <a:r>
              <a:rPr lang="cs-CZ" sz="2000" b="1" dirty="0" err="1">
                <a:solidFill>
                  <a:srgbClr val="96C07E"/>
                </a:solidFill>
                <a:ea typeface="Times New Roman" panose="02020603050405020304" pitchFamily="18" charset="0"/>
              </a:rPr>
              <a:t>Perspectives</a:t>
            </a:r>
            <a:r>
              <a:rPr lang="en-US" sz="2000" b="1" dirty="0">
                <a:solidFill>
                  <a:srgbClr val="96C07E"/>
                </a:solidFill>
                <a:ea typeface="Times New Roman" panose="02020603050405020304" pitchFamily="18" charset="0"/>
              </a:rPr>
              <a:t>:</a:t>
            </a:r>
          </a:p>
          <a:p>
            <a:pPr marL="800100" lvl="1" indent="-342900" algn="just"/>
            <a:r>
              <a:rPr lang="cs-CZ" sz="2000" dirty="0" err="1"/>
              <a:t>sampling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water</a:t>
            </a:r>
            <a:r>
              <a:rPr lang="cs-CZ" sz="2000" dirty="0"/>
              <a:t> and </a:t>
            </a:r>
            <a:r>
              <a:rPr lang="cs-CZ" sz="2000" dirty="0" err="1"/>
              <a:t>sediments</a:t>
            </a:r>
            <a:r>
              <a:rPr lang="cs-CZ" sz="2000" dirty="0"/>
              <a:t> </a:t>
            </a:r>
            <a:r>
              <a:rPr lang="cs-CZ" sz="2000" dirty="0" err="1"/>
              <a:t>of</a:t>
            </a:r>
            <a:r>
              <a:rPr lang="cs-CZ" sz="2000" dirty="0"/>
              <a:t> </a:t>
            </a:r>
            <a:r>
              <a:rPr lang="cs-CZ" sz="2000" dirty="0" err="1"/>
              <a:t>Tangebeek</a:t>
            </a:r>
            <a:r>
              <a:rPr lang="cs-CZ" sz="2000" dirty="0"/>
              <a:t>,</a:t>
            </a:r>
          </a:p>
          <a:p>
            <a:pPr marL="800100" lvl="1" indent="-342900" algn="just"/>
            <a:r>
              <a:rPr lang="cs-CZ" sz="2000" dirty="0" err="1">
                <a:ea typeface="Times New Roman" panose="02020603050405020304" pitchFamily="18" charset="0"/>
              </a:rPr>
              <a:t>s</a:t>
            </a:r>
            <a:r>
              <a:rPr lang="cs-CZ" sz="2000" dirty="0" err="1">
                <a:effectLst/>
                <a:ea typeface="Times New Roman" panose="02020603050405020304" pitchFamily="18" charset="0"/>
              </a:rPr>
              <a:t>peciation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</a:t>
            </a:r>
            <a:r>
              <a:rPr lang="cs-CZ" sz="2000" dirty="0" err="1">
                <a:effectLst/>
                <a:ea typeface="Times New Roman" panose="02020603050405020304" pitchFamily="18" charset="0"/>
              </a:rPr>
              <a:t>of</a:t>
            </a:r>
            <a:r>
              <a:rPr lang="cs-CZ" sz="2000" dirty="0">
                <a:effectLst/>
                <a:ea typeface="Times New Roman" panose="02020603050405020304" pitchFamily="18" charset="0"/>
              </a:rPr>
              <a:t> As – HPLC and DGT.</a:t>
            </a:r>
          </a:p>
          <a:p>
            <a:pPr marL="800100" lvl="1" indent="-342900" algn="just"/>
            <a:endParaRPr lang="cs-CZ" sz="2000" dirty="0">
              <a:effectLst/>
              <a:ea typeface="Times New Roman" panose="02020603050405020304" pitchFamily="18" charset="0"/>
            </a:endParaRPr>
          </a:p>
          <a:p>
            <a:pPr marL="800100" lvl="1" indent="-342900" algn="just"/>
            <a:endParaRPr lang="en-US" sz="20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6DAEE68-2974-07DF-F477-AE675A3D1CF3}"/>
              </a:ext>
            </a:extLst>
          </p:cNvPr>
          <p:cNvSpPr txBox="1"/>
          <p:nvPr/>
        </p:nvSpPr>
        <p:spPr>
          <a:xfrm>
            <a:off x="896771" y="6156269"/>
            <a:ext cx="375134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Yang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J. Hazard. Mater., 2009, 167, 835-845.</a:t>
            </a:r>
            <a:endParaRPr lang="cs-CZ" sz="1050" baseline="30000" dirty="0">
              <a:solidFill>
                <a:schemeClr val="tx1">
                  <a:lumMod val="50000"/>
                  <a:lumOff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Baragaño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Environ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Sci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Pollut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Res., 2020, 27, 10672-10684.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5C000EF-E23F-F2EB-6C9B-D3BC976462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6550" y="1836335"/>
            <a:ext cx="5035590" cy="403481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xmlns="" id="{81700E0D-E6EF-18A2-EFDE-B296419E5090}"/>
              </a:ext>
            </a:extLst>
          </p:cNvPr>
          <p:cNvGrpSpPr/>
          <p:nvPr/>
        </p:nvGrpSpPr>
        <p:grpSpPr>
          <a:xfrm>
            <a:off x="10403106" y="1893801"/>
            <a:ext cx="1169670" cy="464503"/>
            <a:chOff x="10605036" y="2084335"/>
            <a:chExt cx="1169670" cy="464503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xmlns="" id="{DB49F7EA-5ADF-B7BA-C90D-C4F4426F51B5}"/>
                </a:ext>
              </a:extLst>
            </p:cNvPr>
            <p:cNvSpPr/>
            <p:nvPr/>
          </p:nvSpPr>
          <p:spPr>
            <a:xfrm>
              <a:off x="10647680" y="2084335"/>
              <a:ext cx="935990" cy="464503"/>
            </a:xfrm>
            <a:prstGeom prst="ellipse">
              <a:avLst/>
            </a:prstGeom>
            <a:solidFill>
              <a:srgbClr val="C40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1EA41D6-F19E-9D56-FD0D-CF4B3F642FD3}"/>
                </a:ext>
              </a:extLst>
            </p:cNvPr>
            <p:cNvSpPr txBox="1"/>
            <p:nvPr/>
          </p:nvSpPr>
          <p:spPr>
            <a:xfrm flipH="1">
              <a:off x="10605036" y="2131920"/>
              <a:ext cx="1169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b="1" i="0" u="none" strike="noStrike" baseline="0" dirty="0">
                  <a:solidFill>
                    <a:schemeClr val="bg1"/>
                  </a:solidFill>
                  <a:latin typeface="AdvTTe692faf0"/>
                </a:rPr>
                <a:t>6</a:t>
              </a:r>
              <a:r>
                <a:rPr lang="cs-CZ" b="1" dirty="0">
                  <a:solidFill>
                    <a:schemeClr val="bg1"/>
                  </a:solidFill>
                  <a:latin typeface="AdvTTe692faf0"/>
                </a:rPr>
                <a:t>1</a:t>
              </a:r>
              <a:r>
                <a:rPr lang="el-GR" sz="1800" b="1" i="0" u="none" strike="noStrike" baseline="0" dirty="0">
                  <a:solidFill>
                    <a:schemeClr val="bg1"/>
                  </a:solidFill>
                  <a:latin typeface="AdvTTe692faf0"/>
                </a:rPr>
                <a:t> </a:t>
              </a:r>
              <a:r>
                <a:rPr lang="el-GR" sz="1800" b="1" i="0" u="none" strike="noStrike" baseline="0" dirty="0">
                  <a:solidFill>
                    <a:schemeClr val="bg1"/>
                  </a:solidFill>
                  <a:latin typeface="AdvTTe692faf0+03"/>
                </a:rPr>
                <a:t>μ</a:t>
              </a:r>
              <a:r>
                <a:rPr lang="en-US" sz="1800" b="1" i="0" u="none" strike="noStrike" baseline="0" dirty="0">
                  <a:solidFill>
                    <a:schemeClr val="bg1"/>
                  </a:solidFill>
                  <a:latin typeface="AdvTTe692faf0"/>
                </a:rPr>
                <a:t>g L</a:t>
              </a:r>
              <a:r>
                <a:rPr lang="cs-CZ" sz="1800" b="1" baseline="30000" dirty="0">
                  <a:solidFill>
                    <a:schemeClr val="bg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xmlns="" id="{4841E972-2413-9BA4-B244-264F96D4DD37}"/>
              </a:ext>
            </a:extLst>
          </p:cNvPr>
          <p:cNvGrpSpPr/>
          <p:nvPr/>
        </p:nvGrpSpPr>
        <p:grpSpPr>
          <a:xfrm>
            <a:off x="7061115" y="3462317"/>
            <a:ext cx="1496636" cy="464503"/>
            <a:chOff x="10647680" y="2084335"/>
            <a:chExt cx="1169670" cy="464503"/>
          </a:xfrm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xmlns="" id="{04A94011-4738-1BE9-AFAE-1CEC5D660C63}"/>
                </a:ext>
              </a:extLst>
            </p:cNvPr>
            <p:cNvSpPr/>
            <p:nvPr/>
          </p:nvSpPr>
          <p:spPr>
            <a:xfrm>
              <a:off x="10647680" y="2084335"/>
              <a:ext cx="935990" cy="464503"/>
            </a:xfrm>
            <a:prstGeom prst="ellipse">
              <a:avLst/>
            </a:prstGeom>
            <a:solidFill>
              <a:srgbClr val="C4080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xmlns="" id="{2AE9F0AD-98AC-72DC-7B04-F2C94FC833DD}"/>
                </a:ext>
              </a:extLst>
            </p:cNvPr>
            <p:cNvSpPr txBox="1"/>
            <p:nvPr/>
          </p:nvSpPr>
          <p:spPr>
            <a:xfrm flipH="1">
              <a:off x="10647680" y="2131920"/>
              <a:ext cx="11696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b="1" dirty="0">
                  <a:solidFill>
                    <a:schemeClr val="bg1"/>
                  </a:solidFill>
                  <a:latin typeface="AdvTTe692faf0"/>
                </a:rPr>
                <a:t>1783</a:t>
              </a:r>
              <a:r>
                <a:rPr lang="el-GR" sz="1800" b="1" i="0" u="none" strike="noStrike" baseline="0" dirty="0">
                  <a:solidFill>
                    <a:schemeClr val="bg1"/>
                  </a:solidFill>
                  <a:latin typeface="AdvTTe692faf0"/>
                </a:rPr>
                <a:t> </a:t>
              </a:r>
              <a:r>
                <a:rPr lang="el-GR" sz="1800" b="1" i="0" u="none" strike="noStrike" baseline="0" dirty="0">
                  <a:solidFill>
                    <a:schemeClr val="bg1"/>
                  </a:solidFill>
                  <a:latin typeface="AdvTTe692faf0+03"/>
                </a:rPr>
                <a:t>μ</a:t>
              </a:r>
              <a:r>
                <a:rPr lang="en-US" sz="1800" b="1" i="0" u="none" strike="noStrike" baseline="0" dirty="0">
                  <a:solidFill>
                    <a:schemeClr val="bg1"/>
                  </a:solidFill>
                  <a:latin typeface="AdvTTe692faf0"/>
                </a:rPr>
                <a:t>g L</a:t>
              </a:r>
              <a:r>
                <a:rPr lang="cs-CZ" sz="1800" b="1" baseline="30000" dirty="0">
                  <a:solidFill>
                    <a:schemeClr val="bg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BCAC368E-07D8-E195-C2AF-A43EFB4F5E30}"/>
              </a:ext>
            </a:extLst>
          </p:cNvPr>
          <p:cNvGrpSpPr/>
          <p:nvPr/>
        </p:nvGrpSpPr>
        <p:grpSpPr>
          <a:xfrm>
            <a:off x="6713220" y="5394960"/>
            <a:ext cx="1212874" cy="435105"/>
            <a:chOff x="10537725" y="2113733"/>
            <a:chExt cx="1212874" cy="435105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xmlns="" id="{9E105982-EC6C-F735-DB9D-E4EBA9A754CE}"/>
                </a:ext>
              </a:extLst>
            </p:cNvPr>
            <p:cNvSpPr/>
            <p:nvPr/>
          </p:nvSpPr>
          <p:spPr>
            <a:xfrm>
              <a:off x="10537725" y="2113733"/>
              <a:ext cx="1045945" cy="435105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b="1" dirty="0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04D5FA0-C144-265B-5CB9-A3930E0A9D18}"/>
                </a:ext>
              </a:extLst>
            </p:cNvPr>
            <p:cNvSpPr txBox="1"/>
            <p:nvPr/>
          </p:nvSpPr>
          <p:spPr>
            <a:xfrm flipH="1">
              <a:off x="10552965" y="2157354"/>
              <a:ext cx="11976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1800" b="1" dirty="0">
                  <a:solidFill>
                    <a:schemeClr val="bg1"/>
                  </a:solidFill>
                  <a:latin typeface="AdvTTe692faf0"/>
                </a:rPr>
                <a:t>1.5</a:t>
              </a:r>
              <a:r>
                <a:rPr lang="el-GR" sz="1800" b="1" i="0" u="none" strike="noStrike" baseline="0" dirty="0">
                  <a:solidFill>
                    <a:schemeClr val="bg1"/>
                  </a:solidFill>
                  <a:latin typeface="AdvTTe692faf0"/>
                </a:rPr>
                <a:t> </a:t>
              </a:r>
              <a:r>
                <a:rPr lang="el-GR" sz="1800" b="1" i="0" u="none" strike="noStrike" baseline="0" dirty="0">
                  <a:solidFill>
                    <a:schemeClr val="bg1"/>
                  </a:solidFill>
                  <a:latin typeface="AdvTTe692faf0+03"/>
                </a:rPr>
                <a:t>μ</a:t>
              </a:r>
              <a:r>
                <a:rPr lang="en-US" sz="1800" b="1" i="0" u="none" strike="noStrike" baseline="0" dirty="0">
                  <a:solidFill>
                    <a:schemeClr val="bg1"/>
                  </a:solidFill>
                  <a:latin typeface="AdvTTe692faf0"/>
                </a:rPr>
                <a:t>g L</a:t>
              </a:r>
              <a:r>
                <a:rPr lang="cs-CZ" sz="1800" b="1" baseline="30000" dirty="0">
                  <a:solidFill>
                    <a:schemeClr val="bg1"/>
                  </a:solidFill>
                  <a:effectLst/>
                  <a:ea typeface="Times New Roman" panose="02020603050405020304" pitchFamily="18" charset="0"/>
                  <a:cs typeface="Times New Roman" panose="02020603050405020304" pitchFamily="18" charset="0"/>
                </a:rPr>
                <a:t>-1</a:t>
              </a:r>
              <a:endParaRPr lang="en-US" sz="18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274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31506" y="6356350"/>
            <a:ext cx="2743200" cy="365125"/>
          </a:xfrm>
        </p:spPr>
        <p:txBody>
          <a:bodyPr/>
          <a:lstStyle/>
          <a:p>
            <a:fld id="{AF064ADE-6F06-403E-8A3A-19DDB14D7C87}" type="slidenum">
              <a:rPr lang="en-US" smtClean="0"/>
              <a:t>11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3D939F1-7ABE-4D0E-946A-43F37F556A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6" name="Freeform: Shape 13">
              <a:extLst>
                <a:ext uri="{FF2B5EF4-FFF2-40B4-BE49-F238E27FC236}">
                  <a16:creationId xmlns:a16="http://schemas.microsoft.com/office/drawing/2014/main" xmlns="" id="{63FE0426-0FE4-451E-A8BB-08DA6A6AC2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14">
              <a:extLst>
                <a:ext uri="{FF2B5EF4-FFF2-40B4-BE49-F238E27FC236}">
                  <a16:creationId xmlns:a16="http://schemas.microsoft.com/office/drawing/2014/main" xmlns="" id="{4A32F7E8-35B4-451F-AA07-AECF7CA1D53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15">
              <a:extLst>
                <a:ext uri="{FF2B5EF4-FFF2-40B4-BE49-F238E27FC236}">
                  <a16:creationId xmlns:a16="http://schemas.microsoft.com/office/drawing/2014/main" xmlns="" id="{E1097796-C3C8-4772-9EBD-9F5CA368F5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16">
              <a:extLst>
                <a:ext uri="{FF2B5EF4-FFF2-40B4-BE49-F238E27FC236}">
                  <a16:creationId xmlns:a16="http://schemas.microsoft.com/office/drawing/2014/main" xmlns="" id="{EC4BC137-BB50-4235-A83F-4B4EEE1590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xmlns="" id="{E602FD61-7D62-9B3E-1533-107A23726D7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FE9A2E7-9D1F-CE01-FFD4-B7B94424D3E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2" name="Titel 10">
            <a:extLst>
              <a:ext uri="{FF2B5EF4-FFF2-40B4-BE49-F238E27FC236}">
                <a16:creationId xmlns:a16="http://schemas.microsoft.com/office/drawing/2014/main" xmlns="" id="{C7A332F2-DA51-9A37-9579-31A2BB7799E1}"/>
              </a:ext>
            </a:extLst>
          </p:cNvPr>
          <p:cNvSpPr>
            <a:spLocks noGrp="1"/>
          </p:cNvSpPr>
          <p:nvPr/>
        </p:nvSpPr>
        <p:spPr>
          <a:xfrm>
            <a:off x="789021" y="305657"/>
            <a:ext cx="5487954" cy="424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cs-CZ" sz="2800" cap="none" dirty="0" err="1">
                <a:solidFill>
                  <a:srgbClr val="44546A"/>
                </a:solidFill>
              </a:rPr>
              <a:t>Conclusions</a:t>
            </a:r>
            <a:endParaRPr lang="en-US" sz="2800" cap="none" dirty="0">
              <a:solidFill>
                <a:srgbClr val="44546A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2756F95-95DC-C7F1-B119-94F2FC21518A}"/>
              </a:ext>
            </a:extLst>
          </p:cNvPr>
          <p:cNvSpPr txBox="1"/>
          <p:nvPr/>
        </p:nvSpPr>
        <p:spPr>
          <a:xfrm>
            <a:off x="766762" y="1296131"/>
            <a:ext cx="10404157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oncentrations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of As in water and sediments sharply increase in the downstream part of the </a:t>
            </a:r>
            <a:r>
              <a:rPr lang="en-GB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Zenne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River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>
                <a:ea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GB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arge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temporal variability 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area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caused by the tidal influence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cs-CZ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point source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was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found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small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tributary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Tangebeek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cs-CZ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stream contributes to the </a:t>
            </a:r>
            <a:r>
              <a:rPr lang="en-GB" sz="20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Zenne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water discharge by 5%,</a:t>
            </a:r>
            <a:r>
              <a:rPr lang="cs-CZ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but</a:t>
            </a:r>
            <a:r>
              <a:rPr lang="en-GB" sz="2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it brings 87% of the As load.</a:t>
            </a:r>
            <a:endParaRPr lang="cs-CZ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000" dirty="0"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0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000" dirty="0">
              <a:latin typeface="Helvetica" panose="020B060402020202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xmlns="" id="{A9BF001D-B3F6-F810-BE57-2734538AE9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45" b="42678"/>
          <a:stretch/>
        </p:blipFill>
        <p:spPr>
          <a:xfrm>
            <a:off x="305" y="5039507"/>
            <a:ext cx="12191695" cy="1818494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F876C9A3-A686-5045-BCE8-FB7DF1BEBAA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xmlns="" id="{FB6E3EDA-8EA2-05BA-23ED-B5EFF4D55DE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xmlns="" id="{769590A2-4718-B165-873D-9E2E9087FB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xmlns="" id="{04A6C337-78BD-0BB2-8F82-6425611B5B7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7D16D17-1F9B-430E-68D5-615B3797A91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66157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5">
            <a:extLst>
              <a:ext uri="{FF2B5EF4-FFF2-40B4-BE49-F238E27FC236}">
                <a16:creationId xmlns:a16="http://schemas.microsoft.com/office/drawing/2014/main" xmlns="" id="{E258315E-8150-407E-9A65-ADB651578A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17">
            <a:extLst>
              <a:ext uri="{FF2B5EF4-FFF2-40B4-BE49-F238E27FC236}">
                <a16:creationId xmlns:a16="http://schemas.microsoft.com/office/drawing/2014/main" xmlns="" id="{991A9967-3589-4D88-B0E6-1F4E4F3EF2D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xmlns="" id="{BEF6F474-577B-4250-AF3C-7E4EB04E2C8E}"/>
              </a:ext>
            </a:extLst>
          </p:cNvPr>
          <p:cNvSpPr txBox="1">
            <a:spLocks/>
          </p:cNvSpPr>
          <p:nvPr/>
        </p:nvSpPr>
        <p:spPr>
          <a:xfrm>
            <a:off x="285807" y="2693413"/>
            <a:ext cx="6432472" cy="111043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>
              <a:spcAft>
                <a:spcPts val="600"/>
              </a:spcAft>
            </a:pPr>
            <a:r>
              <a:rPr lang="en-US" sz="4000">
                <a:solidFill>
                  <a:schemeClr val="tx2"/>
                </a:solidFill>
              </a:rPr>
              <a:t>Thank you for your attention</a:t>
            </a:r>
          </a:p>
        </p:txBody>
      </p:sp>
      <p:grpSp>
        <p:nvGrpSpPr>
          <p:cNvPr id="26" name="Group 19">
            <a:extLst>
              <a:ext uri="{FF2B5EF4-FFF2-40B4-BE49-F238E27FC236}">
                <a16:creationId xmlns:a16="http://schemas.microsoft.com/office/drawing/2014/main" xmlns="" id="{19A26A28-5740-4523-A4FE-3359411F19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310716" y="-19878"/>
            <a:ext cx="3878237" cy="4062888"/>
            <a:chOff x="8310716" y="0"/>
            <a:chExt cx="3878237" cy="4062888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E7F663E7-F565-4145-99C7-87C526CBFAF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310716" y="1"/>
              <a:ext cx="3878236" cy="4062887"/>
            </a:xfrm>
            <a:custGeom>
              <a:avLst/>
              <a:gdLst>
                <a:gd name="connsiteX0" fmla="*/ 458236 w 3878236"/>
                <a:gd name="connsiteY0" fmla="*/ 0 h 4062887"/>
                <a:gd name="connsiteX1" fmla="*/ 626135 w 3878236"/>
                <a:gd name="connsiteY1" fmla="*/ 0 h 4062887"/>
                <a:gd name="connsiteX2" fmla="*/ 541802 w 3878236"/>
                <a:gd name="connsiteY2" fmla="*/ 96785 h 4062887"/>
                <a:gd name="connsiteX3" fmla="*/ 393588 w 3878236"/>
                <a:gd name="connsiteY3" fmla="*/ 301059 h 4062887"/>
                <a:gd name="connsiteX4" fmla="*/ 267407 w 3878236"/>
                <a:gd name="connsiteY4" fmla="*/ 519085 h 4062887"/>
                <a:gd name="connsiteX5" fmla="*/ 239453 w 3878236"/>
                <a:gd name="connsiteY5" fmla="*/ 575472 h 4062887"/>
                <a:gd name="connsiteX6" fmla="*/ 225864 w 3878236"/>
                <a:gd name="connsiteY6" fmla="*/ 603893 h 4062887"/>
                <a:gd name="connsiteX7" fmla="*/ 212955 w 3878236"/>
                <a:gd name="connsiteY7" fmla="*/ 632590 h 4062887"/>
                <a:gd name="connsiteX8" fmla="*/ 188301 w 3878236"/>
                <a:gd name="connsiteY8" fmla="*/ 690444 h 4062887"/>
                <a:gd name="connsiteX9" fmla="*/ 165201 w 3878236"/>
                <a:gd name="connsiteY9" fmla="*/ 748939 h 4062887"/>
                <a:gd name="connsiteX10" fmla="*/ 90074 w 3878236"/>
                <a:gd name="connsiteY10" fmla="*/ 988511 h 4062887"/>
                <a:gd name="connsiteX11" fmla="*/ 29119 w 3878236"/>
                <a:gd name="connsiteY11" fmla="*/ 1484891 h 4062887"/>
                <a:gd name="connsiteX12" fmla="*/ 54743 w 3878236"/>
                <a:gd name="connsiteY12" fmla="*/ 1732714 h 4062887"/>
                <a:gd name="connsiteX13" fmla="*/ 132976 w 3878236"/>
                <a:gd name="connsiteY13" fmla="*/ 1969719 h 4062887"/>
                <a:gd name="connsiteX14" fmla="*/ 159959 w 3878236"/>
                <a:gd name="connsiteY14" fmla="*/ 2026381 h 4062887"/>
                <a:gd name="connsiteX15" fmla="*/ 189951 w 3878236"/>
                <a:gd name="connsiteY15" fmla="*/ 2081758 h 4062887"/>
                <a:gd name="connsiteX16" fmla="*/ 256439 w 3878236"/>
                <a:gd name="connsiteY16" fmla="*/ 2189121 h 4062887"/>
                <a:gd name="connsiteX17" fmla="*/ 329818 w 3878236"/>
                <a:gd name="connsiteY17" fmla="*/ 2292816 h 4062887"/>
                <a:gd name="connsiteX18" fmla="*/ 408438 w 3878236"/>
                <a:gd name="connsiteY18" fmla="*/ 2393577 h 4062887"/>
                <a:gd name="connsiteX19" fmla="*/ 572086 w 3878236"/>
                <a:gd name="connsiteY19" fmla="*/ 2592900 h 4062887"/>
                <a:gd name="connsiteX20" fmla="*/ 653909 w 3878236"/>
                <a:gd name="connsiteY20" fmla="*/ 2693936 h 4062887"/>
                <a:gd name="connsiteX21" fmla="*/ 733500 w 3878236"/>
                <a:gd name="connsiteY21" fmla="*/ 2796256 h 4062887"/>
                <a:gd name="connsiteX22" fmla="*/ 813091 w 3878236"/>
                <a:gd name="connsiteY22" fmla="*/ 2895093 h 4062887"/>
                <a:gd name="connsiteX23" fmla="*/ 896273 w 3878236"/>
                <a:gd name="connsiteY23" fmla="*/ 2990536 h 4062887"/>
                <a:gd name="connsiteX24" fmla="*/ 1072636 w 3878236"/>
                <a:gd name="connsiteY24" fmla="*/ 3170513 h 4062887"/>
                <a:gd name="connsiteX25" fmla="*/ 1468747 w 3878236"/>
                <a:gd name="connsiteY25" fmla="*/ 3470964 h 4062887"/>
                <a:gd name="connsiteX26" fmla="*/ 1687720 w 3878236"/>
                <a:gd name="connsiteY26" fmla="*/ 3583919 h 4062887"/>
                <a:gd name="connsiteX27" fmla="*/ 1918825 w 3878236"/>
                <a:gd name="connsiteY27" fmla="*/ 3669278 h 4062887"/>
                <a:gd name="connsiteX28" fmla="*/ 2159540 w 3878236"/>
                <a:gd name="connsiteY28" fmla="*/ 3728230 h 4062887"/>
                <a:gd name="connsiteX29" fmla="*/ 2407729 w 3878236"/>
                <a:gd name="connsiteY29" fmla="*/ 3761238 h 4062887"/>
                <a:gd name="connsiteX30" fmla="*/ 2660479 w 3878236"/>
                <a:gd name="connsiteY30" fmla="*/ 3771598 h 4062887"/>
                <a:gd name="connsiteX31" fmla="*/ 2723278 w 3878236"/>
                <a:gd name="connsiteY31" fmla="*/ 3771139 h 4062887"/>
                <a:gd name="connsiteX32" fmla="*/ 2754047 w 3878236"/>
                <a:gd name="connsiteY32" fmla="*/ 3770406 h 4062887"/>
                <a:gd name="connsiteX33" fmla="*/ 2784719 w 3878236"/>
                <a:gd name="connsiteY33" fmla="*/ 3768938 h 4062887"/>
                <a:gd name="connsiteX34" fmla="*/ 2906629 w 3878236"/>
                <a:gd name="connsiteY34" fmla="*/ 3758853 h 4062887"/>
                <a:gd name="connsiteX35" fmla="*/ 3376896 w 3878236"/>
                <a:gd name="connsiteY35" fmla="*/ 3638838 h 4062887"/>
                <a:gd name="connsiteX36" fmla="*/ 3599460 w 3878236"/>
                <a:gd name="connsiteY36" fmla="*/ 3534685 h 4062887"/>
                <a:gd name="connsiteX37" fmla="*/ 3814356 w 3878236"/>
                <a:gd name="connsiteY37" fmla="*/ 3407976 h 4062887"/>
                <a:gd name="connsiteX38" fmla="*/ 3878236 w 3878236"/>
                <a:gd name="connsiteY38" fmla="*/ 3364122 h 4062887"/>
                <a:gd name="connsiteX39" fmla="*/ 3878236 w 3878236"/>
                <a:gd name="connsiteY39" fmla="*/ 3711785 h 4062887"/>
                <a:gd name="connsiteX40" fmla="*/ 3754080 w 3878236"/>
                <a:gd name="connsiteY40" fmla="*/ 3788192 h 4062887"/>
                <a:gd name="connsiteX41" fmla="*/ 3499971 w 3878236"/>
                <a:gd name="connsiteY41" fmla="*/ 3910041 h 4062887"/>
                <a:gd name="connsiteX42" fmla="*/ 2943222 w 3878236"/>
                <a:gd name="connsiteY42" fmla="*/ 4051144 h 4062887"/>
                <a:gd name="connsiteX43" fmla="*/ 2799278 w 3878236"/>
                <a:gd name="connsiteY43" fmla="*/ 4061321 h 4062887"/>
                <a:gd name="connsiteX44" fmla="*/ 2763268 w 3878236"/>
                <a:gd name="connsiteY44" fmla="*/ 4062604 h 4062887"/>
                <a:gd name="connsiteX45" fmla="*/ 2727355 w 3878236"/>
                <a:gd name="connsiteY45" fmla="*/ 4062788 h 4062887"/>
                <a:gd name="connsiteX46" fmla="*/ 2656790 w 3878236"/>
                <a:gd name="connsiteY46" fmla="*/ 4061963 h 4062887"/>
                <a:gd name="connsiteX47" fmla="*/ 2516924 w 3878236"/>
                <a:gd name="connsiteY47" fmla="*/ 4056461 h 4062887"/>
                <a:gd name="connsiteX48" fmla="*/ 2376959 w 3878236"/>
                <a:gd name="connsiteY48" fmla="*/ 4043809 h 4062887"/>
                <a:gd name="connsiteX49" fmla="*/ 2098196 w 3878236"/>
                <a:gd name="connsiteY49" fmla="*/ 3998700 h 4062887"/>
                <a:gd name="connsiteX50" fmla="*/ 1825645 w 3878236"/>
                <a:gd name="connsiteY50" fmla="*/ 3920860 h 4062887"/>
                <a:gd name="connsiteX51" fmla="*/ 1566586 w 3878236"/>
                <a:gd name="connsiteY51" fmla="*/ 3807996 h 4062887"/>
                <a:gd name="connsiteX52" fmla="*/ 1328784 w 3878236"/>
                <a:gd name="connsiteY52" fmla="*/ 3661117 h 4062887"/>
                <a:gd name="connsiteX53" fmla="*/ 930925 w 3878236"/>
                <a:gd name="connsiteY53" fmla="*/ 3291079 h 4062887"/>
                <a:gd name="connsiteX54" fmla="*/ 769122 w 3878236"/>
                <a:gd name="connsiteY54" fmla="*/ 3081303 h 4062887"/>
                <a:gd name="connsiteX55" fmla="*/ 626149 w 3878236"/>
                <a:gd name="connsiteY55" fmla="*/ 2862544 h 4062887"/>
                <a:gd name="connsiteX56" fmla="*/ 559467 w 3878236"/>
                <a:gd name="connsiteY56" fmla="*/ 2753990 h 4062887"/>
                <a:gd name="connsiteX57" fmla="*/ 490165 w 3878236"/>
                <a:gd name="connsiteY57" fmla="*/ 2647269 h 4062887"/>
                <a:gd name="connsiteX58" fmla="*/ 345542 w 3878236"/>
                <a:gd name="connsiteY58" fmla="*/ 2434743 h 4062887"/>
                <a:gd name="connsiteX59" fmla="*/ 274784 w 3878236"/>
                <a:gd name="connsiteY59" fmla="*/ 2326648 h 4062887"/>
                <a:gd name="connsiteX60" fmla="*/ 207422 w 3878236"/>
                <a:gd name="connsiteY60" fmla="*/ 2216167 h 4062887"/>
                <a:gd name="connsiteX61" fmla="*/ 93956 w 3878236"/>
                <a:gd name="connsiteY61" fmla="*/ 1984388 h 4062887"/>
                <a:gd name="connsiteX62" fmla="*/ 22422 w 3878236"/>
                <a:gd name="connsiteY62" fmla="*/ 1738399 h 4062887"/>
                <a:gd name="connsiteX63" fmla="*/ 0 w 3878236"/>
                <a:gd name="connsiteY63" fmla="*/ 1484891 h 4062887"/>
                <a:gd name="connsiteX64" fmla="*/ 200337 w 3878236"/>
                <a:gd name="connsiteY64" fmla="*/ 491671 h 4062887"/>
                <a:gd name="connsiteX65" fmla="*/ 308076 w 3878236"/>
                <a:gd name="connsiteY65" fmla="*/ 256776 h 4062887"/>
                <a:gd name="connsiteX66" fmla="*/ 437072 w 3878236"/>
                <a:gd name="connsiteY66" fmla="*/ 30498 h 4062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3878236" h="4062887">
                  <a:moveTo>
                    <a:pt x="458236" y="0"/>
                  </a:moveTo>
                  <a:lnTo>
                    <a:pt x="626135" y="0"/>
                  </a:lnTo>
                  <a:lnTo>
                    <a:pt x="541802" y="96785"/>
                  </a:lnTo>
                  <a:cubicBezTo>
                    <a:pt x="489388" y="162616"/>
                    <a:pt x="439790" y="230737"/>
                    <a:pt x="393588" y="301059"/>
                  </a:cubicBezTo>
                  <a:cubicBezTo>
                    <a:pt x="348163" y="371748"/>
                    <a:pt x="305261" y="444179"/>
                    <a:pt x="267407" y="519085"/>
                  </a:cubicBezTo>
                  <a:cubicBezTo>
                    <a:pt x="257604" y="537697"/>
                    <a:pt x="248480" y="556584"/>
                    <a:pt x="239453" y="575472"/>
                  </a:cubicBezTo>
                  <a:lnTo>
                    <a:pt x="225864" y="603893"/>
                  </a:lnTo>
                  <a:lnTo>
                    <a:pt x="212955" y="632590"/>
                  </a:lnTo>
                  <a:cubicBezTo>
                    <a:pt x="204511" y="651753"/>
                    <a:pt x="195969" y="670915"/>
                    <a:pt x="188301" y="690444"/>
                  </a:cubicBezTo>
                  <a:cubicBezTo>
                    <a:pt x="180633" y="709972"/>
                    <a:pt x="172189" y="729227"/>
                    <a:pt x="165201" y="748939"/>
                  </a:cubicBezTo>
                  <a:cubicBezTo>
                    <a:pt x="135305" y="827237"/>
                    <a:pt x="109971" y="907186"/>
                    <a:pt x="90074" y="988511"/>
                  </a:cubicBezTo>
                  <a:cubicBezTo>
                    <a:pt x="49696" y="1150792"/>
                    <a:pt x="29022" y="1317842"/>
                    <a:pt x="29119" y="1484891"/>
                  </a:cubicBezTo>
                  <a:cubicBezTo>
                    <a:pt x="29604" y="1568141"/>
                    <a:pt x="37855" y="1651207"/>
                    <a:pt x="54743" y="1732714"/>
                  </a:cubicBezTo>
                  <a:cubicBezTo>
                    <a:pt x="72506" y="1814039"/>
                    <a:pt x="98227" y="1893621"/>
                    <a:pt x="132976" y="1969719"/>
                  </a:cubicBezTo>
                  <a:cubicBezTo>
                    <a:pt x="141226" y="1988882"/>
                    <a:pt x="150835" y="2007585"/>
                    <a:pt x="159959" y="2026381"/>
                  </a:cubicBezTo>
                  <a:cubicBezTo>
                    <a:pt x="169860" y="2044901"/>
                    <a:pt x="179274" y="2063604"/>
                    <a:pt x="189951" y="2081758"/>
                  </a:cubicBezTo>
                  <a:cubicBezTo>
                    <a:pt x="210334" y="2118432"/>
                    <a:pt x="233046" y="2154006"/>
                    <a:pt x="256439" y="2189121"/>
                  </a:cubicBezTo>
                  <a:cubicBezTo>
                    <a:pt x="279734" y="2224328"/>
                    <a:pt x="304679" y="2258617"/>
                    <a:pt x="329818" y="2292816"/>
                  </a:cubicBezTo>
                  <a:cubicBezTo>
                    <a:pt x="355345" y="2326740"/>
                    <a:pt x="381844" y="2360204"/>
                    <a:pt x="408438" y="2393577"/>
                  </a:cubicBezTo>
                  <a:cubicBezTo>
                    <a:pt x="461725" y="2460416"/>
                    <a:pt x="517440" y="2525879"/>
                    <a:pt x="572086" y="2592900"/>
                  </a:cubicBezTo>
                  <a:cubicBezTo>
                    <a:pt x="599554" y="2626273"/>
                    <a:pt x="626926" y="2659921"/>
                    <a:pt x="653909" y="2693936"/>
                  </a:cubicBezTo>
                  <a:cubicBezTo>
                    <a:pt x="680796" y="2727676"/>
                    <a:pt x="707487" y="2763525"/>
                    <a:pt x="733500" y="2796256"/>
                  </a:cubicBezTo>
                  <a:cubicBezTo>
                    <a:pt x="759319" y="2829813"/>
                    <a:pt x="786399" y="2862362"/>
                    <a:pt x="813091" y="2895093"/>
                  </a:cubicBezTo>
                  <a:cubicBezTo>
                    <a:pt x="840560" y="2927274"/>
                    <a:pt x="867834" y="2959455"/>
                    <a:pt x="896273" y="2990536"/>
                  </a:cubicBezTo>
                  <a:cubicBezTo>
                    <a:pt x="952764" y="3053066"/>
                    <a:pt x="1011486" y="3113302"/>
                    <a:pt x="1072636" y="3170513"/>
                  </a:cubicBezTo>
                  <a:cubicBezTo>
                    <a:pt x="1195128" y="3284660"/>
                    <a:pt x="1327328" y="3386522"/>
                    <a:pt x="1468747" y="3470964"/>
                  </a:cubicBezTo>
                  <a:cubicBezTo>
                    <a:pt x="1539603" y="3512956"/>
                    <a:pt x="1612303" y="3551463"/>
                    <a:pt x="1687720" y="3583919"/>
                  </a:cubicBezTo>
                  <a:cubicBezTo>
                    <a:pt x="1762652" y="3617292"/>
                    <a:pt x="1840010" y="3645440"/>
                    <a:pt x="1918825" y="3669278"/>
                  </a:cubicBezTo>
                  <a:cubicBezTo>
                    <a:pt x="1997640" y="3693207"/>
                    <a:pt x="2078007" y="3712553"/>
                    <a:pt x="2159540" y="3728230"/>
                  </a:cubicBezTo>
                  <a:cubicBezTo>
                    <a:pt x="2241170" y="3743633"/>
                    <a:pt x="2324158" y="3754177"/>
                    <a:pt x="2407729" y="3761238"/>
                  </a:cubicBezTo>
                  <a:cubicBezTo>
                    <a:pt x="2491299" y="3768389"/>
                    <a:pt x="2575743" y="3771506"/>
                    <a:pt x="2660479" y="3771598"/>
                  </a:cubicBezTo>
                  <a:cubicBezTo>
                    <a:pt x="2681638" y="3771598"/>
                    <a:pt x="2703089" y="3771964"/>
                    <a:pt x="2723278" y="3771139"/>
                  </a:cubicBezTo>
                  <a:lnTo>
                    <a:pt x="2754047" y="3770406"/>
                  </a:lnTo>
                  <a:lnTo>
                    <a:pt x="2784719" y="3768938"/>
                  </a:lnTo>
                  <a:cubicBezTo>
                    <a:pt x="2825582" y="3767197"/>
                    <a:pt x="2866251" y="3763346"/>
                    <a:pt x="2906629" y="3758853"/>
                  </a:cubicBezTo>
                  <a:cubicBezTo>
                    <a:pt x="3068334" y="3740150"/>
                    <a:pt x="3225672" y="3699166"/>
                    <a:pt x="3376896" y="3638838"/>
                  </a:cubicBezTo>
                  <a:cubicBezTo>
                    <a:pt x="3452702" y="3608949"/>
                    <a:pt x="3526664" y="3573467"/>
                    <a:pt x="3599460" y="3534685"/>
                  </a:cubicBezTo>
                  <a:cubicBezTo>
                    <a:pt x="3672354" y="3496085"/>
                    <a:pt x="3743888" y="3453269"/>
                    <a:pt x="3814356" y="3407976"/>
                  </a:cubicBezTo>
                  <a:lnTo>
                    <a:pt x="3878236" y="3364122"/>
                  </a:lnTo>
                  <a:lnTo>
                    <a:pt x="3878236" y="3711785"/>
                  </a:lnTo>
                  <a:lnTo>
                    <a:pt x="3754080" y="3788192"/>
                  </a:lnTo>
                  <a:cubicBezTo>
                    <a:pt x="3672450" y="3832843"/>
                    <a:pt x="3588007" y="3874284"/>
                    <a:pt x="3499971" y="3910041"/>
                  </a:cubicBezTo>
                  <a:cubicBezTo>
                    <a:pt x="3324482" y="3982472"/>
                    <a:pt x="3134920" y="4030882"/>
                    <a:pt x="2943222" y="4051144"/>
                  </a:cubicBezTo>
                  <a:cubicBezTo>
                    <a:pt x="2895272" y="4055911"/>
                    <a:pt x="2847227" y="4059763"/>
                    <a:pt x="2799278" y="4061321"/>
                  </a:cubicBezTo>
                  <a:lnTo>
                    <a:pt x="2763268" y="4062604"/>
                  </a:lnTo>
                  <a:lnTo>
                    <a:pt x="2727355" y="4062788"/>
                  </a:lnTo>
                  <a:cubicBezTo>
                    <a:pt x="2703089" y="4063155"/>
                    <a:pt x="2680085" y="4062421"/>
                    <a:pt x="2656790" y="4061963"/>
                  </a:cubicBezTo>
                  <a:cubicBezTo>
                    <a:pt x="2610297" y="4061413"/>
                    <a:pt x="2563514" y="4058754"/>
                    <a:pt x="2516924" y="4056461"/>
                  </a:cubicBezTo>
                  <a:cubicBezTo>
                    <a:pt x="2470237" y="4052795"/>
                    <a:pt x="2423549" y="4049402"/>
                    <a:pt x="2376959" y="4043809"/>
                  </a:cubicBezTo>
                  <a:cubicBezTo>
                    <a:pt x="2283683" y="4033265"/>
                    <a:pt x="2190503" y="4018871"/>
                    <a:pt x="2098196" y="3998700"/>
                  </a:cubicBezTo>
                  <a:cubicBezTo>
                    <a:pt x="2005891" y="3978530"/>
                    <a:pt x="1914652" y="3952583"/>
                    <a:pt x="1825645" y="3920860"/>
                  </a:cubicBezTo>
                  <a:cubicBezTo>
                    <a:pt x="1736639" y="3889045"/>
                    <a:pt x="1649963" y="3851089"/>
                    <a:pt x="1566586" y="3807996"/>
                  </a:cubicBezTo>
                  <a:cubicBezTo>
                    <a:pt x="1483501" y="3764263"/>
                    <a:pt x="1403716" y="3715395"/>
                    <a:pt x="1328784" y="3661117"/>
                  </a:cubicBezTo>
                  <a:cubicBezTo>
                    <a:pt x="1178337" y="3553113"/>
                    <a:pt x="1046527" y="3426497"/>
                    <a:pt x="930925" y="3291079"/>
                  </a:cubicBezTo>
                  <a:cubicBezTo>
                    <a:pt x="873367" y="3223048"/>
                    <a:pt x="819789" y="3152818"/>
                    <a:pt x="769122" y="3081303"/>
                  </a:cubicBezTo>
                  <a:cubicBezTo>
                    <a:pt x="718358" y="3009790"/>
                    <a:pt x="670992" y="2936717"/>
                    <a:pt x="626149" y="2862544"/>
                  </a:cubicBezTo>
                  <a:cubicBezTo>
                    <a:pt x="603243" y="2825046"/>
                    <a:pt x="582277" y="2789930"/>
                    <a:pt x="559467" y="2753990"/>
                  </a:cubicBezTo>
                  <a:cubicBezTo>
                    <a:pt x="536852" y="2718325"/>
                    <a:pt x="513849" y="2682660"/>
                    <a:pt x="490165" y="2647269"/>
                  </a:cubicBezTo>
                  <a:lnTo>
                    <a:pt x="345542" y="2434743"/>
                  </a:lnTo>
                  <a:cubicBezTo>
                    <a:pt x="321567" y="2398987"/>
                    <a:pt x="297884" y="2363046"/>
                    <a:pt x="274784" y="2326648"/>
                  </a:cubicBezTo>
                  <a:cubicBezTo>
                    <a:pt x="251682" y="2290248"/>
                    <a:pt x="228776" y="2253759"/>
                    <a:pt x="207422" y="2216167"/>
                  </a:cubicBezTo>
                  <a:cubicBezTo>
                    <a:pt x="164618" y="2141353"/>
                    <a:pt x="125308" y="2064338"/>
                    <a:pt x="93956" y="1984388"/>
                  </a:cubicBezTo>
                  <a:cubicBezTo>
                    <a:pt x="62023" y="1904715"/>
                    <a:pt x="38340" y="1822107"/>
                    <a:pt x="22422" y="1738399"/>
                  </a:cubicBezTo>
                  <a:cubicBezTo>
                    <a:pt x="7183" y="1654692"/>
                    <a:pt x="0" y="1569700"/>
                    <a:pt x="0" y="1484891"/>
                  </a:cubicBezTo>
                  <a:cubicBezTo>
                    <a:pt x="1262" y="1146758"/>
                    <a:pt x="70468" y="809542"/>
                    <a:pt x="200337" y="491671"/>
                  </a:cubicBezTo>
                  <a:cubicBezTo>
                    <a:pt x="232950" y="412273"/>
                    <a:pt x="268280" y="333607"/>
                    <a:pt x="308076" y="256776"/>
                  </a:cubicBezTo>
                  <a:cubicBezTo>
                    <a:pt x="347290" y="179668"/>
                    <a:pt x="390482" y="104213"/>
                    <a:pt x="437072" y="3049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F5BF3F11-42D5-49E2-B30C-491C02B70F2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329928" y="0"/>
              <a:ext cx="3859024" cy="3823730"/>
            </a:xfrm>
            <a:custGeom>
              <a:avLst/>
              <a:gdLst>
                <a:gd name="connsiteX0" fmla="*/ 517815 w 3859024"/>
                <a:gd name="connsiteY0" fmla="*/ 0 h 3823730"/>
                <a:gd name="connsiteX1" fmla="*/ 810951 w 3859024"/>
                <a:gd name="connsiteY1" fmla="*/ 0 h 3823730"/>
                <a:gd name="connsiteX2" fmla="*/ 657209 w 3859024"/>
                <a:gd name="connsiteY2" fmla="*/ 169897 h 3823730"/>
                <a:gd name="connsiteX3" fmla="*/ 398052 w 3859024"/>
                <a:gd name="connsiteY3" fmla="*/ 551580 h 3823730"/>
                <a:gd name="connsiteX4" fmla="*/ 222175 w 3859024"/>
                <a:gd name="connsiteY4" fmla="*/ 973513 h 3823730"/>
                <a:gd name="connsiteX5" fmla="*/ 158212 w 3859024"/>
                <a:gd name="connsiteY5" fmla="*/ 1423317 h 3823730"/>
                <a:gd name="connsiteX6" fmla="*/ 185195 w 3859024"/>
                <a:gd name="connsiteY6" fmla="*/ 1643544 h 3823730"/>
                <a:gd name="connsiteX7" fmla="*/ 264883 w 3859024"/>
                <a:gd name="connsiteY7" fmla="*/ 1849559 h 3823730"/>
                <a:gd name="connsiteX8" fmla="*/ 320500 w 3859024"/>
                <a:gd name="connsiteY8" fmla="*/ 1946562 h 3823730"/>
                <a:gd name="connsiteX9" fmla="*/ 384367 w 3859024"/>
                <a:gd name="connsiteY9" fmla="*/ 2040447 h 3823730"/>
                <a:gd name="connsiteX10" fmla="*/ 531902 w 3859024"/>
                <a:gd name="connsiteY10" fmla="*/ 2221891 h 3823730"/>
                <a:gd name="connsiteX11" fmla="*/ 691569 w 3859024"/>
                <a:gd name="connsiteY11" fmla="*/ 2404710 h 3823730"/>
                <a:gd name="connsiteX12" fmla="*/ 770966 w 3859024"/>
                <a:gd name="connsiteY12" fmla="*/ 2500153 h 3823730"/>
                <a:gd name="connsiteX13" fmla="*/ 809112 w 3859024"/>
                <a:gd name="connsiteY13" fmla="*/ 2547004 h 3823730"/>
                <a:gd name="connsiteX14" fmla="*/ 846480 w 3859024"/>
                <a:gd name="connsiteY14" fmla="*/ 2591838 h 3823730"/>
                <a:gd name="connsiteX15" fmla="*/ 1167563 w 3859024"/>
                <a:gd name="connsiteY15" fmla="*/ 2923186 h 3823730"/>
                <a:gd name="connsiteX16" fmla="*/ 1338296 w 3859024"/>
                <a:gd name="connsiteY16" fmla="*/ 3072266 h 3823730"/>
                <a:gd name="connsiteX17" fmla="*/ 1517085 w 3859024"/>
                <a:gd name="connsiteY17" fmla="*/ 3209700 h 3823730"/>
                <a:gd name="connsiteX18" fmla="*/ 1916496 w 3859024"/>
                <a:gd name="connsiteY18" fmla="*/ 3427085 h 3823730"/>
                <a:gd name="connsiteX19" fmla="*/ 2139934 w 3859024"/>
                <a:gd name="connsiteY19" fmla="*/ 3488513 h 3823730"/>
                <a:gd name="connsiteX20" fmla="*/ 2197200 w 3859024"/>
                <a:gd name="connsiteY20" fmla="*/ 3499332 h 3823730"/>
                <a:gd name="connsiteX21" fmla="*/ 2254952 w 3859024"/>
                <a:gd name="connsiteY21" fmla="*/ 3508409 h 3823730"/>
                <a:gd name="connsiteX22" fmla="*/ 2371524 w 3859024"/>
                <a:gd name="connsiteY22" fmla="*/ 3521428 h 3823730"/>
                <a:gd name="connsiteX23" fmla="*/ 2430150 w 3859024"/>
                <a:gd name="connsiteY23" fmla="*/ 3525646 h 3823730"/>
                <a:gd name="connsiteX24" fmla="*/ 2488970 w 3859024"/>
                <a:gd name="connsiteY24" fmla="*/ 3528580 h 3823730"/>
                <a:gd name="connsiteX25" fmla="*/ 2547984 w 3859024"/>
                <a:gd name="connsiteY25" fmla="*/ 3529863 h 3823730"/>
                <a:gd name="connsiteX26" fmla="*/ 2607095 w 3859024"/>
                <a:gd name="connsiteY26" fmla="*/ 3529589 h 3823730"/>
                <a:gd name="connsiteX27" fmla="*/ 2636698 w 3859024"/>
                <a:gd name="connsiteY27" fmla="*/ 3529313 h 3823730"/>
                <a:gd name="connsiteX28" fmla="*/ 2665235 w 3859024"/>
                <a:gd name="connsiteY28" fmla="*/ 3528121 h 3823730"/>
                <a:gd name="connsiteX29" fmla="*/ 2693674 w 3859024"/>
                <a:gd name="connsiteY29" fmla="*/ 3526746 h 3823730"/>
                <a:gd name="connsiteX30" fmla="*/ 2722016 w 3859024"/>
                <a:gd name="connsiteY30" fmla="*/ 3524546 h 3823730"/>
                <a:gd name="connsiteX31" fmla="*/ 2834415 w 3859024"/>
                <a:gd name="connsiteY31" fmla="*/ 3511435 h 3823730"/>
                <a:gd name="connsiteX32" fmla="*/ 3262556 w 3859024"/>
                <a:gd name="connsiteY32" fmla="*/ 3378675 h 3823730"/>
                <a:gd name="connsiteX33" fmla="*/ 3658086 w 3859024"/>
                <a:gd name="connsiteY33" fmla="*/ 3145979 h 3823730"/>
                <a:gd name="connsiteX34" fmla="*/ 3753983 w 3859024"/>
                <a:gd name="connsiteY34" fmla="*/ 3077583 h 3823730"/>
                <a:gd name="connsiteX35" fmla="*/ 3849881 w 3859024"/>
                <a:gd name="connsiteY35" fmla="*/ 3006894 h 3823730"/>
                <a:gd name="connsiteX36" fmla="*/ 3859024 w 3859024"/>
                <a:gd name="connsiteY36" fmla="*/ 2999988 h 3823730"/>
                <a:gd name="connsiteX37" fmla="*/ 3859024 w 3859024"/>
                <a:gd name="connsiteY37" fmla="*/ 3461786 h 3823730"/>
                <a:gd name="connsiteX38" fmla="*/ 3652845 w 3859024"/>
                <a:gd name="connsiteY38" fmla="*/ 3578823 h 3823730"/>
                <a:gd name="connsiteX39" fmla="*/ 3408248 w 3859024"/>
                <a:gd name="connsiteY39" fmla="*/ 3688569 h 3823730"/>
                <a:gd name="connsiteX40" fmla="*/ 2875958 w 3859024"/>
                <a:gd name="connsiteY40" fmla="*/ 3814819 h 3823730"/>
                <a:gd name="connsiteX41" fmla="*/ 2738905 w 3859024"/>
                <a:gd name="connsiteY41" fmla="*/ 3822979 h 3823730"/>
                <a:gd name="connsiteX42" fmla="*/ 2704642 w 3859024"/>
                <a:gd name="connsiteY42" fmla="*/ 3823712 h 3823730"/>
                <a:gd name="connsiteX43" fmla="*/ 2670476 w 3859024"/>
                <a:gd name="connsiteY43" fmla="*/ 3823529 h 3823730"/>
                <a:gd name="connsiteX44" fmla="*/ 2636408 w 3859024"/>
                <a:gd name="connsiteY44" fmla="*/ 3823162 h 3823730"/>
                <a:gd name="connsiteX45" fmla="*/ 2603310 w 3859024"/>
                <a:gd name="connsiteY45" fmla="*/ 3821971 h 3823730"/>
                <a:gd name="connsiteX46" fmla="*/ 2338911 w 3859024"/>
                <a:gd name="connsiteY46" fmla="*/ 3802074 h 3823730"/>
                <a:gd name="connsiteX47" fmla="*/ 2076164 w 3859024"/>
                <a:gd name="connsiteY47" fmla="*/ 3758250 h 3823730"/>
                <a:gd name="connsiteX48" fmla="*/ 1818075 w 3859024"/>
                <a:gd name="connsiteY48" fmla="*/ 3689578 h 3823730"/>
                <a:gd name="connsiteX49" fmla="*/ 1324027 w 3859024"/>
                <a:gd name="connsiteY49" fmla="*/ 3483104 h 3823730"/>
                <a:gd name="connsiteX50" fmla="*/ 907727 w 3859024"/>
                <a:gd name="connsiteY50" fmla="*/ 3161658 h 3823730"/>
                <a:gd name="connsiteX51" fmla="*/ 738935 w 3859024"/>
                <a:gd name="connsiteY51" fmla="*/ 2968204 h 3823730"/>
                <a:gd name="connsiteX52" fmla="*/ 591498 w 3859024"/>
                <a:gd name="connsiteY52" fmla="*/ 2763380 h 3823730"/>
                <a:gd name="connsiteX53" fmla="*/ 557041 w 3859024"/>
                <a:gd name="connsiteY53" fmla="*/ 2711212 h 3823730"/>
                <a:gd name="connsiteX54" fmla="*/ 524137 w 3859024"/>
                <a:gd name="connsiteY54" fmla="*/ 2660602 h 3823730"/>
                <a:gd name="connsiteX55" fmla="*/ 459202 w 3859024"/>
                <a:gd name="connsiteY55" fmla="*/ 2562498 h 3823730"/>
                <a:gd name="connsiteX56" fmla="*/ 324673 w 3859024"/>
                <a:gd name="connsiteY56" fmla="*/ 2362077 h 3823730"/>
                <a:gd name="connsiteX57" fmla="*/ 193348 w 3859024"/>
                <a:gd name="connsiteY57" fmla="*/ 2150193 h 3823730"/>
                <a:gd name="connsiteX58" fmla="*/ 134141 w 3859024"/>
                <a:gd name="connsiteY58" fmla="*/ 2037880 h 3823730"/>
                <a:gd name="connsiteX59" fmla="*/ 83862 w 3859024"/>
                <a:gd name="connsiteY59" fmla="*/ 1920339 h 3823730"/>
                <a:gd name="connsiteX60" fmla="*/ 45329 w 3859024"/>
                <a:gd name="connsiteY60" fmla="*/ 1798399 h 3823730"/>
                <a:gd name="connsiteX61" fmla="*/ 30963 w 3859024"/>
                <a:gd name="connsiteY61" fmla="*/ 1736238 h 3823730"/>
                <a:gd name="connsiteX62" fmla="*/ 24655 w 3859024"/>
                <a:gd name="connsiteY62" fmla="*/ 1705064 h 3823730"/>
                <a:gd name="connsiteX63" fmla="*/ 19413 w 3859024"/>
                <a:gd name="connsiteY63" fmla="*/ 1673800 h 3823730"/>
                <a:gd name="connsiteX64" fmla="*/ 0 w 3859024"/>
                <a:gd name="connsiteY64" fmla="*/ 1423317 h 3823730"/>
                <a:gd name="connsiteX65" fmla="*/ 53870 w 3859024"/>
                <a:gd name="connsiteY65" fmla="*/ 935280 h 3823730"/>
                <a:gd name="connsiteX66" fmla="*/ 215770 w 3859024"/>
                <a:gd name="connsiteY66" fmla="*/ 467689 h 3823730"/>
                <a:gd name="connsiteX67" fmla="*/ 480592 w 3859024"/>
                <a:gd name="connsiteY67" fmla="*/ 43968 h 3823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859024" h="3823730">
                  <a:moveTo>
                    <a:pt x="517815" y="0"/>
                  </a:moveTo>
                  <a:lnTo>
                    <a:pt x="810951" y="0"/>
                  </a:lnTo>
                  <a:lnTo>
                    <a:pt x="657209" y="169897"/>
                  </a:lnTo>
                  <a:cubicBezTo>
                    <a:pt x="558303" y="289087"/>
                    <a:pt x="471043" y="416896"/>
                    <a:pt x="398052" y="551580"/>
                  </a:cubicBezTo>
                  <a:cubicBezTo>
                    <a:pt x="325062" y="686173"/>
                    <a:pt x="264301" y="827092"/>
                    <a:pt x="222175" y="973513"/>
                  </a:cubicBezTo>
                  <a:cubicBezTo>
                    <a:pt x="179954" y="1119567"/>
                    <a:pt x="158114" y="1271396"/>
                    <a:pt x="158212" y="1423317"/>
                  </a:cubicBezTo>
                  <a:cubicBezTo>
                    <a:pt x="159085" y="1497949"/>
                    <a:pt x="166850" y="1572030"/>
                    <a:pt x="185195" y="1643544"/>
                  </a:cubicBezTo>
                  <a:cubicBezTo>
                    <a:pt x="203249" y="1715150"/>
                    <a:pt x="231300" y="1783638"/>
                    <a:pt x="264883" y="1849559"/>
                  </a:cubicBezTo>
                  <a:cubicBezTo>
                    <a:pt x="281869" y="1882474"/>
                    <a:pt x="300700" y="1914747"/>
                    <a:pt x="320500" y="1946562"/>
                  </a:cubicBezTo>
                  <a:cubicBezTo>
                    <a:pt x="340592" y="1978284"/>
                    <a:pt x="362043" y="2009549"/>
                    <a:pt x="384367" y="2040447"/>
                  </a:cubicBezTo>
                  <a:cubicBezTo>
                    <a:pt x="429598" y="2102059"/>
                    <a:pt x="479876" y="2161837"/>
                    <a:pt x="531902" y="2221891"/>
                  </a:cubicBezTo>
                  <a:cubicBezTo>
                    <a:pt x="583927" y="2282036"/>
                    <a:pt x="638282" y="2342181"/>
                    <a:pt x="691569" y="2404710"/>
                  </a:cubicBezTo>
                  <a:cubicBezTo>
                    <a:pt x="718261" y="2435882"/>
                    <a:pt x="744662" y="2467788"/>
                    <a:pt x="770966" y="2500153"/>
                  </a:cubicBezTo>
                  <a:lnTo>
                    <a:pt x="809112" y="2547004"/>
                  </a:lnTo>
                  <a:cubicBezTo>
                    <a:pt x="821632" y="2561949"/>
                    <a:pt x="833571" y="2577261"/>
                    <a:pt x="846480" y="2591838"/>
                  </a:cubicBezTo>
                  <a:cubicBezTo>
                    <a:pt x="947232" y="2710478"/>
                    <a:pt x="1056523" y="2819674"/>
                    <a:pt x="1167563" y="2923186"/>
                  </a:cubicBezTo>
                  <a:cubicBezTo>
                    <a:pt x="1223374" y="2974713"/>
                    <a:pt x="1280155" y="3024498"/>
                    <a:pt x="1338296" y="3072266"/>
                  </a:cubicBezTo>
                  <a:cubicBezTo>
                    <a:pt x="1396436" y="3120033"/>
                    <a:pt x="1455644" y="3166242"/>
                    <a:pt x="1517085" y="3209700"/>
                  </a:cubicBezTo>
                  <a:cubicBezTo>
                    <a:pt x="1639480" y="3296801"/>
                    <a:pt x="1771485" y="3374641"/>
                    <a:pt x="1916496" y="3427085"/>
                  </a:cubicBezTo>
                  <a:cubicBezTo>
                    <a:pt x="1988808" y="3453307"/>
                    <a:pt x="2063740" y="3473385"/>
                    <a:pt x="2139934" y="3488513"/>
                  </a:cubicBezTo>
                  <a:cubicBezTo>
                    <a:pt x="2159055" y="3492089"/>
                    <a:pt x="2177982" y="3496216"/>
                    <a:pt x="2197200" y="3499332"/>
                  </a:cubicBezTo>
                  <a:lnTo>
                    <a:pt x="2254952" y="3508409"/>
                  </a:lnTo>
                  <a:cubicBezTo>
                    <a:pt x="2293680" y="3513268"/>
                    <a:pt x="2332409" y="3518403"/>
                    <a:pt x="2371524" y="3521428"/>
                  </a:cubicBezTo>
                  <a:cubicBezTo>
                    <a:pt x="2391034" y="3523170"/>
                    <a:pt x="2410544" y="3524821"/>
                    <a:pt x="2430150" y="3525646"/>
                  </a:cubicBezTo>
                  <a:cubicBezTo>
                    <a:pt x="2449757" y="3526562"/>
                    <a:pt x="2469266" y="3528029"/>
                    <a:pt x="2488970" y="3528580"/>
                  </a:cubicBezTo>
                  <a:lnTo>
                    <a:pt x="2547984" y="3529863"/>
                  </a:lnTo>
                  <a:cubicBezTo>
                    <a:pt x="2567590" y="3530321"/>
                    <a:pt x="2587391" y="3529680"/>
                    <a:pt x="2607095" y="3529589"/>
                  </a:cubicBezTo>
                  <a:lnTo>
                    <a:pt x="2636698" y="3529313"/>
                  </a:lnTo>
                  <a:cubicBezTo>
                    <a:pt x="2646308" y="3529038"/>
                    <a:pt x="2655723" y="3528489"/>
                    <a:pt x="2665235" y="3528121"/>
                  </a:cubicBezTo>
                  <a:cubicBezTo>
                    <a:pt x="2674747" y="3527663"/>
                    <a:pt x="2684260" y="3527388"/>
                    <a:pt x="2693674" y="3526746"/>
                  </a:cubicBezTo>
                  <a:lnTo>
                    <a:pt x="2722016" y="3524546"/>
                  </a:lnTo>
                  <a:cubicBezTo>
                    <a:pt x="2759774" y="3521703"/>
                    <a:pt x="2797240" y="3516936"/>
                    <a:pt x="2834415" y="3511435"/>
                  </a:cubicBezTo>
                  <a:cubicBezTo>
                    <a:pt x="2983212" y="3488147"/>
                    <a:pt x="3126281" y="3442580"/>
                    <a:pt x="3262556" y="3378675"/>
                  </a:cubicBezTo>
                  <a:cubicBezTo>
                    <a:pt x="3399318" y="3315505"/>
                    <a:pt x="3529478" y="3234639"/>
                    <a:pt x="3658086" y="3145979"/>
                  </a:cubicBezTo>
                  <a:cubicBezTo>
                    <a:pt x="3690214" y="3123884"/>
                    <a:pt x="3722147" y="3100779"/>
                    <a:pt x="3753983" y="3077583"/>
                  </a:cubicBezTo>
                  <a:cubicBezTo>
                    <a:pt x="3786014" y="3054387"/>
                    <a:pt x="3817948" y="3030824"/>
                    <a:pt x="3849881" y="3006894"/>
                  </a:cubicBezTo>
                  <a:lnTo>
                    <a:pt x="3859024" y="2999988"/>
                  </a:lnTo>
                  <a:lnTo>
                    <a:pt x="3859024" y="3461786"/>
                  </a:lnTo>
                  <a:lnTo>
                    <a:pt x="3652845" y="3578823"/>
                  </a:lnTo>
                  <a:cubicBezTo>
                    <a:pt x="3574224" y="3619073"/>
                    <a:pt x="3492886" y="3656479"/>
                    <a:pt x="3408248" y="3688569"/>
                  </a:cubicBezTo>
                  <a:cubicBezTo>
                    <a:pt x="3239748" y="3753666"/>
                    <a:pt x="3058726" y="3797582"/>
                    <a:pt x="2875958" y="3814819"/>
                  </a:cubicBezTo>
                  <a:cubicBezTo>
                    <a:pt x="2830241" y="3818945"/>
                    <a:pt x="2784525" y="3822062"/>
                    <a:pt x="2738905" y="3822979"/>
                  </a:cubicBezTo>
                  <a:lnTo>
                    <a:pt x="2704642" y="3823712"/>
                  </a:lnTo>
                  <a:cubicBezTo>
                    <a:pt x="2693286" y="3823804"/>
                    <a:pt x="2681833" y="3823529"/>
                    <a:pt x="2670476" y="3823529"/>
                  </a:cubicBezTo>
                  <a:lnTo>
                    <a:pt x="2636408" y="3823162"/>
                  </a:lnTo>
                  <a:lnTo>
                    <a:pt x="2603310" y="3821971"/>
                  </a:lnTo>
                  <a:cubicBezTo>
                    <a:pt x="2515176" y="3819311"/>
                    <a:pt x="2426850" y="3812711"/>
                    <a:pt x="2338911" y="3802074"/>
                  </a:cubicBezTo>
                  <a:cubicBezTo>
                    <a:pt x="2250876" y="3791990"/>
                    <a:pt x="2163034" y="3777503"/>
                    <a:pt x="2076164" y="3758250"/>
                  </a:cubicBezTo>
                  <a:cubicBezTo>
                    <a:pt x="1989390" y="3738813"/>
                    <a:pt x="1903295" y="3715799"/>
                    <a:pt x="1818075" y="3689578"/>
                  </a:cubicBezTo>
                  <a:cubicBezTo>
                    <a:pt x="1647925" y="3636676"/>
                    <a:pt x="1479715" y="3570846"/>
                    <a:pt x="1324027" y="3483104"/>
                  </a:cubicBezTo>
                  <a:cubicBezTo>
                    <a:pt x="1168242" y="3395545"/>
                    <a:pt x="1029152" y="3284515"/>
                    <a:pt x="907727" y="3161658"/>
                  </a:cubicBezTo>
                  <a:cubicBezTo>
                    <a:pt x="846675" y="3100321"/>
                    <a:pt x="791155" y="3035041"/>
                    <a:pt x="738935" y="2968204"/>
                  </a:cubicBezTo>
                  <a:cubicBezTo>
                    <a:pt x="687008" y="2901090"/>
                    <a:pt x="637602" y="2832969"/>
                    <a:pt x="591498" y="2763380"/>
                  </a:cubicBezTo>
                  <a:cubicBezTo>
                    <a:pt x="579656" y="2746143"/>
                    <a:pt x="568494" y="2728631"/>
                    <a:pt x="557041" y="2711212"/>
                  </a:cubicBezTo>
                  <a:lnTo>
                    <a:pt x="524137" y="2660602"/>
                  </a:lnTo>
                  <a:cubicBezTo>
                    <a:pt x="503074" y="2627871"/>
                    <a:pt x="481236" y="2595414"/>
                    <a:pt x="459202" y="2562498"/>
                  </a:cubicBezTo>
                  <a:lnTo>
                    <a:pt x="324673" y="2362077"/>
                  </a:lnTo>
                  <a:cubicBezTo>
                    <a:pt x="279540" y="2293772"/>
                    <a:pt x="234988" y="2223449"/>
                    <a:pt x="193348" y="2150193"/>
                  </a:cubicBezTo>
                  <a:cubicBezTo>
                    <a:pt x="172576" y="2113519"/>
                    <a:pt x="152485" y="2076203"/>
                    <a:pt x="134141" y="2037880"/>
                  </a:cubicBezTo>
                  <a:cubicBezTo>
                    <a:pt x="115893" y="1999464"/>
                    <a:pt x="98907" y="1960315"/>
                    <a:pt x="83862" y="1920339"/>
                  </a:cubicBezTo>
                  <a:cubicBezTo>
                    <a:pt x="69108" y="1880274"/>
                    <a:pt x="56005" y="1839657"/>
                    <a:pt x="45329" y="1798399"/>
                  </a:cubicBezTo>
                  <a:cubicBezTo>
                    <a:pt x="40281" y="1777771"/>
                    <a:pt x="35137" y="1757049"/>
                    <a:pt x="30963" y="1736238"/>
                  </a:cubicBezTo>
                  <a:lnTo>
                    <a:pt x="24655" y="1705064"/>
                  </a:lnTo>
                  <a:lnTo>
                    <a:pt x="19413" y="1673800"/>
                  </a:lnTo>
                  <a:cubicBezTo>
                    <a:pt x="5727" y="1590367"/>
                    <a:pt x="0" y="1506476"/>
                    <a:pt x="0" y="1423317"/>
                  </a:cubicBezTo>
                  <a:cubicBezTo>
                    <a:pt x="388" y="1259661"/>
                    <a:pt x="18539" y="1096004"/>
                    <a:pt x="53870" y="935280"/>
                  </a:cubicBezTo>
                  <a:cubicBezTo>
                    <a:pt x="89104" y="774649"/>
                    <a:pt x="143070" y="617135"/>
                    <a:pt x="215770" y="467689"/>
                  </a:cubicBezTo>
                  <a:cubicBezTo>
                    <a:pt x="288809" y="318243"/>
                    <a:pt x="378252" y="176659"/>
                    <a:pt x="480592" y="4396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659BEE05-630C-4DA4-87EF-36E2A3A1D13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328916" y="0"/>
              <a:ext cx="3860037" cy="3776788"/>
            </a:xfrm>
            <a:custGeom>
              <a:avLst/>
              <a:gdLst>
                <a:gd name="connsiteX0" fmla="*/ 558050 w 3860037"/>
                <a:gd name="connsiteY0" fmla="*/ 0 h 3776788"/>
                <a:gd name="connsiteX1" fmla="*/ 1224060 w 3860037"/>
                <a:gd name="connsiteY1" fmla="*/ 0 h 3776788"/>
                <a:gd name="connsiteX2" fmla="*/ 1103279 w 3860037"/>
                <a:gd name="connsiteY2" fmla="*/ 106801 h 3776788"/>
                <a:gd name="connsiteX3" fmla="*/ 697005 w 3860037"/>
                <a:gd name="connsiteY3" fmla="*/ 633564 h 3776788"/>
                <a:gd name="connsiteX4" fmla="*/ 485409 w 3860037"/>
                <a:gd name="connsiteY4" fmla="*/ 1429020 h 3776788"/>
                <a:gd name="connsiteX5" fmla="*/ 835609 w 3860037"/>
                <a:gd name="connsiteY5" fmla="*/ 2167631 h 3776788"/>
                <a:gd name="connsiteX6" fmla="*/ 1012069 w 3860037"/>
                <a:gd name="connsiteY6" fmla="*/ 2402068 h 3776788"/>
                <a:gd name="connsiteX7" fmla="*/ 2667856 w 3860037"/>
                <a:gd name="connsiteY7" fmla="*/ 3318457 h 3776788"/>
                <a:gd name="connsiteX8" fmla="*/ 3757171 w 3860037"/>
                <a:gd name="connsiteY8" fmla="*/ 2876678 h 3776788"/>
                <a:gd name="connsiteX9" fmla="*/ 3860037 w 3860037"/>
                <a:gd name="connsiteY9" fmla="*/ 2801824 h 3776788"/>
                <a:gd name="connsiteX10" fmla="*/ 3860037 w 3860037"/>
                <a:gd name="connsiteY10" fmla="*/ 3372874 h 3776788"/>
                <a:gd name="connsiteX11" fmla="*/ 3694757 w 3860037"/>
                <a:gd name="connsiteY11" fmla="*/ 3476377 h 3776788"/>
                <a:gd name="connsiteX12" fmla="*/ 2667759 w 3860037"/>
                <a:gd name="connsiteY12" fmla="*/ 3776788 h 3776788"/>
                <a:gd name="connsiteX13" fmla="*/ 610425 w 3860037"/>
                <a:gd name="connsiteY13" fmla="*/ 2659336 h 3776788"/>
                <a:gd name="connsiteX14" fmla="*/ 0 w 3860037"/>
                <a:gd name="connsiteY14" fmla="*/ 1428928 h 3776788"/>
                <a:gd name="connsiteX15" fmla="*/ 405569 w 3860037"/>
                <a:gd name="connsiteY15" fmla="*/ 197288 h 377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860037" h="3776788">
                  <a:moveTo>
                    <a:pt x="558050" y="0"/>
                  </a:moveTo>
                  <a:lnTo>
                    <a:pt x="1224060" y="0"/>
                  </a:lnTo>
                  <a:lnTo>
                    <a:pt x="1103279" y="106801"/>
                  </a:lnTo>
                  <a:cubicBezTo>
                    <a:pt x="936215" y="268568"/>
                    <a:pt x="800012" y="445084"/>
                    <a:pt x="697005" y="633564"/>
                  </a:cubicBezTo>
                  <a:cubicBezTo>
                    <a:pt x="556653" y="890464"/>
                    <a:pt x="485409" y="1158092"/>
                    <a:pt x="485409" y="1429020"/>
                  </a:cubicBezTo>
                  <a:cubicBezTo>
                    <a:pt x="485409" y="1701873"/>
                    <a:pt x="599069" y="1861221"/>
                    <a:pt x="835609" y="2167631"/>
                  </a:cubicBezTo>
                  <a:cubicBezTo>
                    <a:pt x="892682" y="2241529"/>
                    <a:pt x="951696" y="2317994"/>
                    <a:pt x="1012069" y="2402068"/>
                  </a:cubicBezTo>
                  <a:cubicBezTo>
                    <a:pt x="1473407" y="3044412"/>
                    <a:pt x="1968619" y="3318457"/>
                    <a:pt x="2667856" y="3318457"/>
                  </a:cubicBezTo>
                  <a:cubicBezTo>
                    <a:pt x="3069403" y="3318457"/>
                    <a:pt x="3377389" y="3147529"/>
                    <a:pt x="3757171" y="2876678"/>
                  </a:cubicBezTo>
                  <a:lnTo>
                    <a:pt x="3860037" y="2801824"/>
                  </a:lnTo>
                  <a:lnTo>
                    <a:pt x="3860037" y="3372874"/>
                  </a:lnTo>
                  <a:lnTo>
                    <a:pt x="3694757" y="3476377"/>
                  </a:lnTo>
                  <a:cubicBezTo>
                    <a:pt x="3392861" y="3653193"/>
                    <a:pt x="3067353" y="3776788"/>
                    <a:pt x="2667759" y="3776788"/>
                  </a:cubicBezTo>
                  <a:cubicBezTo>
                    <a:pt x="1719653" y="3776788"/>
                    <a:pt x="1104085" y="3346695"/>
                    <a:pt x="610425" y="2659336"/>
                  </a:cubicBezTo>
                  <a:cubicBezTo>
                    <a:pt x="314191" y="2246938"/>
                    <a:pt x="0" y="1964091"/>
                    <a:pt x="0" y="1428928"/>
                  </a:cubicBezTo>
                  <a:cubicBezTo>
                    <a:pt x="0" y="982968"/>
                    <a:pt x="151158" y="563404"/>
                    <a:pt x="405569" y="19728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32579CB4-2734-4CF7-B088-DD885DCE796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8328916" y="0"/>
              <a:ext cx="3860037" cy="3776788"/>
            </a:xfrm>
            <a:custGeom>
              <a:avLst/>
              <a:gdLst>
                <a:gd name="connsiteX0" fmla="*/ 558050 w 3860037"/>
                <a:gd name="connsiteY0" fmla="*/ 0 h 3776788"/>
                <a:gd name="connsiteX1" fmla="*/ 1370196 w 3860037"/>
                <a:gd name="connsiteY1" fmla="*/ 0 h 3776788"/>
                <a:gd name="connsiteX2" fmla="*/ 1343634 w 3860037"/>
                <a:gd name="connsiteY2" fmla="*/ 19644 h 3776788"/>
                <a:gd name="connsiteX3" fmla="*/ 783196 w 3860037"/>
                <a:gd name="connsiteY3" fmla="*/ 675555 h 3776788"/>
                <a:gd name="connsiteX4" fmla="*/ 582374 w 3860037"/>
                <a:gd name="connsiteY4" fmla="*/ 1429020 h 3776788"/>
                <a:gd name="connsiteX5" fmla="*/ 913939 w 3860037"/>
                <a:gd name="connsiteY5" fmla="*/ 2113629 h 3776788"/>
                <a:gd name="connsiteX6" fmla="*/ 1092340 w 3860037"/>
                <a:gd name="connsiteY6" fmla="*/ 2350634 h 3776788"/>
                <a:gd name="connsiteX7" fmla="*/ 1772941 w 3860037"/>
                <a:gd name="connsiteY7" fmla="*/ 3006913 h 3776788"/>
                <a:gd name="connsiteX8" fmla="*/ 2667759 w 3860037"/>
                <a:gd name="connsiteY8" fmla="*/ 3226772 h 3776788"/>
                <a:gd name="connsiteX9" fmla="*/ 3243339 w 3860037"/>
                <a:gd name="connsiteY9" fmla="*/ 3086769 h 3776788"/>
                <a:gd name="connsiteX10" fmla="*/ 3702873 w 3860037"/>
                <a:gd name="connsiteY10" fmla="*/ 2800709 h 3776788"/>
                <a:gd name="connsiteX11" fmla="*/ 3860037 w 3860037"/>
                <a:gd name="connsiteY11" fmla="*/ 2686097 h 3776788"/>
                <a:gd name="connsiteX12" fmla="*/ 3860037 w 3860037"/>
                <a:gd name="connsiteY12" fmla="*/ 3372874 h 3776788"/>
                <a:gd name="connsiteX13" fmla="*/ 3694757 w 3860037"/>
                <a:gd name="connsiteY13" fmla="*/ 3476377 h 3776788"/>
                <a:gd name="connsiteX14" fmla="*/ 2667759 w 3860037"/>
                <a:gd name="connsiteY14" fmla="*/ 3776788 h 3776788"/>
                <a:gd name="connsiteX15" fmla="*/ 610425 w 3860037"/>
                <a:gd name="connsiteY15" fmla="*/ 2659336 h 3776788"/>
                <a:gd name="connsiteX16" fmla="*/ 0 w 3860037"/>
                <a:gd name="connsiteY16" fmla="*/ 1428928 h 3776788"/>
                <a:gd name="connsiteX17" fmla="*/ 405569 w 3860037"/>
                <a:gd name="connsiteY17" fmla="*/ 197288 h 377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0037" h="3776788">
                  <a:moveTo>
                    <a:pt x="558050" y="0"/>
                  </a:moveTo>
                  <a:lnTo>
                    <a:pt x="1370196" y="0"/>
                  </a:lnTo>
                  <a:lnTo>
                    <a:pt x="1343634" y="19644"/>
                  </a:lnTo>
                  <a:cubicBezTo>
                    <a:pt x="1106705" y="211357"/>
                    <a:pt x="912969" y="438184"/>
                    <a:pt x="783196" y="675555"/>
                  </a:cubicBezTo>
                  <a:cubicBezTo>
                    <a:pt x="649929" y="919345"/>
                    <a:pt x="582374" y="1172853"/>
                    <a:pt x="582374" y="1429020"/>
                  </a:cubicBezTo>
                  <a:cubicBezTo>
                    <a:pt x="582374" y="1673817"/>
                    <a:pt x="683999" y="1815838"/>
                    <a:pt x="913939" y="2113629"/>
                  </a:cubicBezTo>
                  <a:cubicBezTo>
                    <a:pt x="971497" y="2188169"/>
                    <a:pt x="1030996" y="2265275"/>
                    <a:pt x="1092340" y="2350634"/>
                  </a:cubicBezTo>
                  <a:cubicBezTo>
                    <a:pt x="1309274" y="2652643"/>
                    <a:pt x="1531839" y="2867368"/>
                    <a:pt x="1772941" y="3006913"/>
                  </a:cubicBezTo>
                  <a:cubicBezTo>
                    <a:pt x="2028506" y="3154891"/>
                    <a:pt x="2321246" y="3226772"/>
                    <a:pt x="2667759" y="3226772"/>
                  </a:cubicBezTo>
                  <a:cubicBezTo>
                    <a:pt x="2864407" y="3226772"/>
                    <a:pt x="3047273" y="3182305"/>
                    <a:pt x="3243339" y="3086769"/>
                  </a:cubicBezTo>
                  <a:cubicBezTo>
                    <a:pt x="3394318" y="3013193"/>
                    <a:pt x="3544153" y="2914345"/>
                    <a:pt x="3702873" y="2800709"/>
                  </a:cubicBezTo>
                  <a:lnTo>
                    <a:pt x="3860037" y="2686097"/>
                  </a:lnTo>
                  <a:lnTo>
                    <a:pt x="3860037" y="3372874"/>
                  </a:lnTo>
                  <a:lnTo>
                    <a:pt x="3694757" y="3476377"/>
                  </a:lnTo>
                  <a:cubicBezTo>
                    <a:pt x="3392861" y="3653193"/>
                    <a:pt x="3067353" y="3776788"/>
                    <a:pt x="2667759" y="3776788"/>
                  </a:cubicBezTo>
                  <a:cubicBezTo>
                    <a:pt x="1719653" y="3776788"/>
                    <a:pt x="1104085" y="3346695"/>
                    <a:pt x="610425" y="2659336"/>
                  </a:cubicBezTo>
                  <a:cubicBezTo>
                    <a:pt x="314191" y="2246938"/>
                    <a:pt x="0" y="1964091"/>
                    <a:pt x="0" y="1428928"/>
                  </a:cubicBezTo>
                  <a:cubicBezTo>
                    <a:pt x="0" y="982968"/>
                    <a:pt x="151158" y="563404"/>
                    <a:pt x="405569" y="197288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AF735E90-7832-41B0-8BA2-EA8AA66116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82" y="5815783"/>
            <a:ext cx="2197100" cy="7232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2" descr="C:\Users\Iris\Downloads\unname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9086" y="5918665"/>
            <a:ext cx="3321200" cy="53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A40D80F1-F485-CC9E-B14D-A00FE0962A8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76"/>
          <a:stretch>
            <a:fillRect/>
          </a:stretch>
        </p:blipFill>
        <p:spPr bwMode="auto">
          <a:xfrm>
            <a:off x="3756780" y="5737246"/>
            <a:ext cx="1327231" cy="88033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Innoviris | Ecsite">
            <a:extLst>
              <a:ext uri="{FF2B5EF4-FFF2-40B4-BE49-F238E27FC236}">
                <a16:creationId xmlns:a16="http://schemas.microsoft.com/office/drawing/2014/main" xmlns="" id="{A262B435-A7E8-5FB0-B508-8B80C3269C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3301" y="5813085"/>
            <a:ext cx="2747845" cy="89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87AE5D81-0885-4382-D2F7-CDE0130338A8}"/>
              </a:ext>
            </a:extLst>
          </p:cNvPr>
          <p:cNvSpPr txBox="1"/>
          <p:nvPr/>
        </p:nvSpPr>
        <p:spPr>
          <a:xfrm>
            <a:off x="7665858" y="3023179"/>
            <a:ext cx="4591441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en-US" sz="1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vendula.smolikova@vub.be</a:t>
            </a:r>
            <a:endParaRPr lang="cs-CZ" sz="16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s-CZ" sz="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             Or </a:t>
            </a:r>
            <a:r>
              <a:rPr lang="cs-CZ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check</a:t>
            </a:r>
            <a:r>
              <a:rPr lang="cs-CZ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out</a:t>
            </a:r>
            <a:endParaRPr lang="en-US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    	                  </a:t>
            </a:r>
            <a:r>
              <a:rPr lang="cs-CZ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our</a:t>
            </a:r>
            <a:r>
              <a:rPr lang="cs-CZ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team!</a:t>
            </a:r>
            <a:endParaRPr lang="en-US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33676D83-7389-16C6-6D08-C215C3467E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90698" y="4042408"/>
            <a:ext cx="1396740" cy="1381335"/>
          </a:xfrm>
          <a:prstGeom prst="rect">
            <a:avLst/>
          </a:prstGeom>
        </p:spPr>
      </p:pic>
      <p:pic>
        <p:nvPicPr>
          <p:cNvPr id="8" name="Picture 4" descr="AMGC - VUB - Analytical Environmental and Geochemistry - Home | Facebook">
            <a:extLst>
              <a:ext uri="{FF2B5EF4-FFF2-40B4-BE49-F238E27FC236}">
                <a16:creationId xmlns:a16="http://schemas.microsoft.com/office/drawing/2014/main" xmlns="" id="{86B11D83-05AE-C13C-3212-8E5687D963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174" y="5758431"/>
            <a:ext cx="814295" cy="814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Join our Talent Network at BioRender | Y Combinator's Work at a Startup">
            <a:extLst>
              <a:ext uri="{FF2B5EF4-FFF2-40B4-BE49-F238E27FC236}">
                <a16:creationId xmlns:a16="http://schemas.microsoft.com/office/drawing/2014/main" xmlns="" id="{D53DE76A-2CD8-B2D1-5B5A-D6D71DA262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858" y="5803945"/>
            <a:ext cx="721819" cy="72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671019B8-D98D-78BA-BEA3-E99365A5D343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0698" y="1313196"/>
            <a:ext cx="1396740" cy="139674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54733715-66F0-BDEF-B32C-C0F1A98591E3}"/>
              </a:ext>
            </a:extLst>
          </p:cNvPr>
          <p:cNvSpPr txBox="1"/>
          <p:nvPr/>
        </p:nvSpPr>
        <p:spPr>
          <a:xfrm>
            <a:off x="7314752" y="203113"/>
            <a:ext cx="45914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cs-CZ" sz="1600" b="1" dirty="0" err="1">
                <a:solidFill>
                  <a:srgbClr val="96C0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Interested</a:t>
            </a:r>
            <a:r>
              <a:rPr lang="cs-CZ" sz="1600" b="1" dirty="0">
                <a:solidFill>
                  <a:srgbClr val="96C0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more </a:t>
            </a:r>
            <a:r>
              <a:rPr lang="cs-CZ" sz="1600" b="1" dirty="0" err="1">
                <a:solidFill>
                  <a:srgbClr val="96C0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details</a:t>
            </a:r>
            <a:r>
              <a:rPr lang="cs-CZ" sz="1600" b="1" dirty="0">
                <a:solidFill>
                  <a:srgbClr val="96C0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 </a:t>
            </a:r>
            <a:r>
              <a:rPr lang="cs-CZ" sz="1600" b="1" dirty="0" err="1">
                <a:solidFill>
                  <a:srgbClr val="96C0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Manuscript</a:t>
            </a:r>
            <a:r>
              <a:rPr lang="cs-CZ" sz="1600" b="1" dirty="0">
                <a:solidFill>
                  <a:srgbClr val="96C0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600" b="1" dirty="0" err="1">
                <a:solidFill>
                  <a:srgbClr val="96C07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here</a:t>
            </a:r>
            <a:endParaRPr lang="en-US" sz="1200" dirty="0">
              <a:solidFill>
                <a:srgbClr val="96C07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8" name="Picture 4" descr="CTA-arrows-red-pointing-down - 10 Fitness">
            <a:extLst>
              <a:ext uri="{FF2B5EF4-FFF2-40B4-BE49-F238E27FC236}">
                <a16:creationId xmlns:a16="http://schemas.microsoft.com/office/drawing/2014/main" xmlns="" id="{F7B24337-1CB5-3D66-E0E0-A1E8C8CB31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01560" y="812125"/>
            <a:ext cx="1396740" cy="52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4963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031506" y="6356350"/>
            <a:ext cx="2743200" cy="365125"/>
          </a:xfrm>
        </p:spPr>
        <p:txBody>
          <a:bodyPr/>
          <a:lstStyle/>
          <a:p>
            <a:fld id="{AF064ADE-6F06-403E-8A3A-19DDB14D7C87}" type="slidenum">
              <a:rPr lang="en-US" smtClean="0"/>
              <a:t>2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xmlns="" id="{33D939F1-7ABE-4D0E-946A-43F37F556A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6" name="Freeform: Shape 13">
              <a:extLst>
                <a:ext uri="{FF2B5EF4-FFF2-40B4-BE49-F238E27FC236}">
                  <a16:creationId xmlns:a16="http://schemas.microsoft.com/office/drawing/2014/main" xmlns="" id="{63FE0426-0FE4-451E-A8BB-08DA6A6AC2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14">
              <a:extLst>
                <a:ext uri="{FF2B5EF4-FFF2-40B4-BE49-F238E27FC236}">
                  <a16:creationId xmlns:a16="http://schemas.microsoft.com/office/drawing/2014/main" xmlns="" id="{4A32F7E8-35B4-451F-AA07-AECF7CA1D53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15">
              <a:extLst>
                <a:ext uri="{FF2B5EF4-FFF2-40B4-BE49-F238E27FC236}">
                  <a16:creationId xmlns:a16="http://schemas.microsoft.com/office/drawing/2014/main" xmlns="" id="{E1097796-C3C8-4772-9EBD-9F5CA368F5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16">
              <a:extLst>
                <a:ext uri="{FF2B5EF4-FFF2-40B4-BE49-F238E27FC236}">
                  <a16:creationId xmlns:a16="http://schemas.microsoft.com/office/drawing/2014/main" xmlns="" id="{EC4BC137-BB50-4235-A83F-4B4EEE1590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Titel 10">
            <a:extLst>
              <a:ext uri="{FF2B5EF4-FFF2-40B4-BE49-F238E27FC236}">
                <a16:creationId xmlns:a16="http://schemas.microsoft.com/office/drawing/2014/main" xmlns="" id="{EE7433FD-355F-03E9-E1AC-B8174ECD9058}"/>
              </a:ext>
            </a:extLst>
          </p:cNvPr>
          <p:cNvSpPr>
            <a:spLocks noGrp="1"/>
          </p:cNvSpPr>
          <p:nvPr/>
        </p:nvSpPr>
        <p:spPr>
          <a:xfrm>
            <a:off x="785019" y="281352"/>
            <a:ext cx="2996406" cy="424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13335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Zenne River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xmlns="" id="{2A7045BC-80CC-9B31-E7E5-E244D389D3BF}"/>
              </a:ext>
            </a:extLst>
          </p:cNvPr>
          <p:cNvSpPr txBox="1">
            <a:spLocks/>
          </p:cNvSpPr>
          <p:nvPr/>
        </p:nvSpPr>
        <p:spPr>
          <a:xfrm>
            <a:off x="896771" y="1080851"/>
            <a:ext cx="7008196" cy="450567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/>
            <a:r>
              <a:rPr lang="cs-CZ" sz="1800" dirty="0"/>
              <a:t>Originates in Walloon part of Belgium</a:t>
            </a:r>
          </a:p>
          <a:p>
            <a:pPr marL="342900" indent="-342900" algn="just"/>
            <a:r>
              <a:rPr lang="cs-CZ" sz="1800" dirty="0"/>
              <a:t>Average length (105 km) and basin coverage (1160 </a:t>
            </a:r>
            <a:r>
              <a:rPr lang="en-GB" sz="1800" dirty="0"/>
              <a:t>km</a:t>
            </a:r>
            <a:r>
              <a:rPr lang="en-GB" sz="1800" baseline="30000" dirty="0"/>
              <a:t>2</a:t>
            </a:r>
            <a:r>
              <a:rPr lang="en-GB" sz="1800" dirty="0"/>
              <a:t>)</a:t>
            </a:r>
            <a:endParaRPr lang="cs-CZ" sz="1800" dirty="0"/>
          </a:p>
          <a:p>
            <a:pPr marL="342900" indent="-342900" algn="just"/>
            <a:endParaRPr lang="cs-CZ" sz="1800" dirty="0"/>
          </a:p>
          <a:p>
            <a:pPr marL="342900" indent="-342900" algn="just"/>
            <a:endParaRPr lang="cs-CZ" sz="1800" dirty="0"/>
          </a:p>
          <a:p>
            <a:pPr marL="342900" indent="-342900" algn="just"/>
            <a:r>
              <a:rPr lang="cs-CZ" sz="1800" b="1" dirty="0">
                <a:solidFill>
                  <a:srgbClr val="96C07E"/>
                </a:solidFill>
              </a:rPr>
              <a:t>Environmental status:</a:t>
            </a:r>
          </a:p>
          <a:p>
            <a:pPr marL="800100" lvl="1" indent="-342900" algn="just"/>
            <a:r>
              <a:rPr lang="cs-CZ" sz="1800" dirty="0"/>
              <a:t>agricultural activities  vs. urabnization and industrialization,</a:t>
            </a:r>
          </a:p>
          <a:p>
            <a:pPr marL="800100" lvl="1" indent="-342900" algn="just"/>
            <a:r>
              <a:rPr lang="cs-CZ" sz="1800" dirty="0"/>
              <a:t>indirect tributary of the Scheldt estuary,</a:t>
            </a:r>
          </a:p>
          <a:p>
            <a:pPr marL="800100" lvl="1" indent="-342900" algn="just"/>
            <a:r>
              <a:rPr lang="cs-CZ" sz="1800" dirty="0"/>
              <a:t>poor water quality before 2000,</a:t>
            </a:r>
          </a:p>
          <a:p>
            <a:pPr marL="800100" lvl="1" indent="-342900" algn="just"/>
            <a:r>
              <a:rPr lang="cs-CZ" sz="1800" b="1" dirty="0"/>
              <a:t>WWTP Brussels South 2000</a:t>
            </a:r>
          </a:p>
          <a:p>
            <a:pPr marL="800100" lvl="1" indent="-342900" algn="just"/>
            <a:r>
              <a:rPr lang="cs-CZ" sz="1800" b="1" dirty="0"/>
              <a:t>WWTP Brussels North 2007</a:t>
            </a:r>
          </a:p>
          <a:p>
            <a:pPr marL="1257300" lvl="2" indent="-342900" algn="just"/>
            <a:r>
              <a:rPr lang="cs-CZ" sz="1800" dirty="0"/>
              <a:t>Decreased pollutant loads</a:t>
            </a:r>
          </a:p>
          <a:p>
            <a:pPr marL="1257300" lvl="2" indent="-342900" algn="just"/>
            <a:r>
              <a:rPr lang="cs-CZ" sz="1800" dirty="0"/>
              <a:t>Increased oxygen and </a:t>
            </a:r>
            <a:r>
              <a:rPr lang="cs-CZ" sz="1800" dirty="0" err="1"/>
              <a:t>nitrate</a:t>
            </a:r>
            <a:r>
              <a:rPr lang="cs-CZ" sz="1800" dirty="0"/>
              <a:t> </a:t>
            </a:r>
            <a:r>
              <a:rPr lang="cs-CZ" sz="1800" dirty="0" err="1"/>
              <a:t>levels</a:t>
            </a:r>
            <a:r>
              <a:rPr lang="en-GB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cs-CZ" sz="1800" dirty="0"/>
          </a:p>
          <a:p>
            <a:pPr marL="1257300" lvl="2" indent="-342900" algn="just"/>
            <a:r>
              <a:rPr lang="cs-CZ" sz="1800" u="sng" dirty="0"/>
              <a:t>Concentrations of As </a:t>
            </a:r>
            <a:r>
              <a:rPr lang="cs-CZ" sz="1800" u="sng" dirty="0" err="1"/>
              <a:t>remained</a:t>
            </a:r>
            <a:r>
              <a:rPr lang="cs-CZ" sz="1800" u="sng" dirty="0"/>
              <a:t> </a:t>
            </a:r>
            <a:r>
              <a:rPr lang="cs-CZ" sz="1800" u="sng" dirty="0" err="1"/>
              <a:t>unchanged</a:t>
            </a:r>
            <a:r>
              <a:rPr lang="en-GB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cs-CZ" sz="1800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,3</a:t>
            </a:r>
            <a:endParaRPr lang="en-US" sz="1800" dirty="0">
              <a:effectLst/>
              <a:ea typeface="Times New Roman" panose="02020603050405020304" pitchFamily="18" charset="0"/>
            </a:endParaRPr>
          </a:p>
          <a:p>
            <a:pPr marL="914400" lvl="2" indent="0" algn="just">
              <a:buNone/>
            </a:pP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243CBFA-BA16-5131-3B03-0085AFB709DC}"/>
              </a:ext>
            </a:extLst>
          </p:cNvPr>
          <p:cNvSpPr txBox="1"/>
          <p:nvPr/>
        </p:nvSpPr>
        <p:spPr>
          <a:xfrm>
            <a:off x="896771" y="6156269"/>
            <a:ext cx="370165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cs-CZ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Brion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Environ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Sci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Pollut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Res. 2015, 22, 12720-12736.</a:t>
            </a:r>
            <a:endParaRPr lang="cs-CZ" sz="1050" baseline="30000" dirty="0">
              <a:solidFill>
                <a:schemeClr val="tx1">
                  <a:lumMod val="50000"/>
                  <a:lumOff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Baeyens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et al.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Sci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Tot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Environ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2007, 384, 409-419.</a:t>
            </a:r>
          </a:p>
          <a:p>
            <a:r>
              <a:rPr lang="cs-CZ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Andreae &amp;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Andreae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Estuar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Coast.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Shelf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Sci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1989, 29, 421-433.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26" name="Picture 2" descr="Kaart acties Dijle- en Zennebekken">
            <a:extLst>
              <a:ext uri="{FF2B5EF4-FFF2-40B4-BE49-F238E27FC236}">
                <a16:creationId xmlns:a16="http://schemas.microsoft.com/office/drawing/2014/main" xmlns="" id="{5F88F60A-C77B-BE02-D299-ACACEBA212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5" t="1198" r="32476" b="1623"/>
          <a:stretch/>
        </p:blipFill>
        <p:spPr bwMode="auto">
          <a:xfrm>
            <a:off x="7478400" y="1038431"/>
            <a:ext cx="4429760" cy="4581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E2EAE53-8A0F-6EEB-01A4-F6BBB57C96A1}"/>
              </a:ext>
            </a:extLst>
          </p:cNvPr>
          <p:cNvSpPr txBox="1"/>
          <p:nvPr/>
        </p:nvSpPr>
        <p:spPr>
          <a:xfrm>
            <a:off x="9031506" y="5607446"/>
            <a:ext cx="169790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VMM, Belini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project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2017.</a:t>
            </a:r>
            <a:endParaRPr lang="cs-CZ" sz="1050" baseline="30000" dirty="0">
              <a:solidFill>
                <a:schemeClr val="tx1">
                  <a:lumMod val="50000"/>
                  <a:lumOff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01890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xmlns="" id="{D038248A-211C-4EEC-8401-C761B929FB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30A849F-66D9-40C8-BEC8-35AFF8F456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2A5C9C35-2375-49EB-B99C-17C87D42FE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7BE7B8C5-3FC9-47E9-B555-AFCB849A4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15B6EFE-6DC2-4A72-AC12-BCCC3638A6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AE8C1B65-6799-4DD1-B262-01901DA126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03829674-8FAF-4E90-9FB7-C6CE17839B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00B0A94-446A-AB79-0599-D611269AE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9334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F064ADE-6F06-403E-8A3A-19DDB14D7C87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 dirty="0"/>
          </a:p>
        </p:txBody>
      </p:sp>
      <p:pic>
        <p:nvPicPr>
          <p:cNvPr id="21" name="Picture 20" descr="Map&#10;&#10;Description automatically generated">
            <a:extLst>
              <a:ext uri="{FF2B5EF4-FFF2-40B4-BE49-F238E27FC236}">
                <a16:creationId xmlns:a16="http://schemas.microsoft.com/office/drawing/2014/main" xmlns="" id="{093C9A83-3130-43E1-8356-8F00D77E01D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68" r="5251"/>
          <a:stretch/>
        </p:blipFill>
        <p:spPr>
          <a:xfrm>
            <a:off x="5863776" y="277163"/>
            <a:ext cx="3594081" cy="62428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2" name="Titel 10">
            <a:extLst>
              <a:ext uri="{FF2B5EF4-FFF2-40B4-BE49-F238E27FC236}">
                <a16:creationId xmlns:a16="http://schemas.microsoft.com/office/drawing/2014/main" xmlns="" id="{EE7433FD-355F-03E9-E1AC-B8174ECD9058}"/>
              </a:ext>
            </a:extLst>
          </p:cNvPr>
          <p:cNvSpPr>
            <a:spLocks noGrp="1"/>
          </p:cNvSpPr>
          <p:nvPr/>
        </p:nvSpPr>
        <p:spPr>
          <a:xfrm>
            <a:off x="785019" y="281352"/>
            <a:ext cx="2996406" cy="424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13335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Study site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25" name="Star: 5 Points 161">
            <a:extLst>
              <a:ext uri="{FF2B5EF4-FFF2-40B4-BE49-F238E27FC236}">
                <a16:creationId xmlns:a16="http://schemas.microsoft.com/office/drawing/2014/main" xmlns="" id="{EC56905F-A823-490E-83EA-783ED1569FB7}"/>
              </a:ext>
            </a:extLst>
          </p:cNvPr>
          <p:cNvSpPr/>
          <p:nvPr/>
        </p:nvSpPr>
        <p:spPr>
          <a:xfrm>
            <a:off x="3631796" y="5943881"/>
            <a:ext cx="146520" cy="121438"/>
          </a:xfrm>
          <a:prstGeom prst="star5">
            <a:avLst/>
          </a:prstGeom>
          <a:solidFill>
            <a:srgbClr val="FF00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2BDF7AB2-7557-45F7-B852-1453F5921A78}"/>
              </a:ext>
            </a:extLst>
          </p:cNvPr>
          <p:cNvSpPr txBox="1"/>
          <p:nvPr/>
        </p:nvSpPr>
        <p:spPr>
          <a:xfrm>
            <a:off x="3754383" y="5860080"/>
            <a:ext cx="12200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Sampling station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C3C84A9D-B5C9-4840-86BA-7B0FB63A617A}"/>
              </a:ext>
            </a:extLst>
          </p:cNvPr>
          <p:cNvSpPr/>
          <p:nvPr/>
        </p:nvSpPr>
        <p:spPr>
          <a:xfrm rot="2726055">
            <a:off x="3664169" y="6332181"/>
            <a:ext cx="81773" cy="81466"/>
          </a:xfrm>
          <a:prstGeom prst="rect">
            <a:avLst/>
          </a:prstGeom>
          <a:solidFill>
            <a:srgbClr val="0099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xmlns="" id="{FBB57E43-9A2A-4BB1-B58B-F831758214B5}"/>
              </a:ext>
            </a:extLst>
          </p:cNvPr>
          <p:cNvSpPr txBox="1"/>
          <p:nvPr/>
        </p:nvSpPr>
        <p:spPr>
          <a:xfrm>
            <a:off x="3754383" y="6234415"/>
            <a:ext cx="19578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200" dirty="0"/>
              <a:t>Wastewater treatment plant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3450158" y="1075748"/>
            <a:ext cx="2447272" cy="4396380"/>
            <a:chOff x="4812700" y="1106166"/>
            <a:chExt cx="2447272" cy="4396380"/>
          </a:xfrm>
        </p:grpSpPr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xmlns="" id="{9B8C6315-2ADD-4984-9CC5-1E1CC6653DA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3133" y="4262438"/>
              <a:ext cx="0" cy="1112255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xmlns="" id="{AB86C0BF-C6F9-47D9-871C-44C149ED6D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3133" y="3114675"/>
              <a:ext cx="0" cy="1147765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xmlns="" id="{C60479F4-E3A0-4D86-8F49-73196C4357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513133" y="1306222"/>
              <a:ext cx="0" cy="1808453"/>
            </a:xfrm>
            <a:prstGeom prst="straightConnector1">
              <a:avLst/>
            </a:prstGeom>
            <a:ln w="38100">
              <a:solidFill>
                <a:schemeClr val="tx1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xmlns="" id="{D6E959D1-EC2C-4947-ACAA-59C30BDE0FC9}"/>
                </a:ext>
              </a:extLst>
            </p:cNvPr>
            <p:cNvSpPr txBox="1"/>
            <p:nvPr/>
          </p:nvSpPr>
          <p:spPr>
            <a:xfrm>
              <a:off x="4994338" y="4603875"/>
              <a:ext cx="12868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cs-CZ" sz="2000" b="1" dirty="0"/>
                <a:t>Upstream </a:t>
              </a:r>
              <a:endParaRPr lang="en-GB" sz="2000" b="1" dirty="0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xmlns="" id="{9231CD4D-BD58-42FC-AD6F-50598794D8D7}"/>
                </a:ext>
              </a:extLst>
            </p:cNvPr>
            <p:cNvSpPr txBox="1"/>
            <p:nvPr/>
          </p:nvSpPr>
          <p:spPr>
            <a:xfrm>
              <a:off x="4812700" y="3467205"/>
              <a:ext cx="16453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cs-CZ" sz="2000" b="1" dirty="0"/>
                <a:t>Brussels area </a:t>
              </a:r>
              <a:endParaRPr lang="en-GB" sz="2000" b="1" dirty="0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xmlns="" id="{8E062B8D-062C-4E42-8E28-93C122933405}"/>
                </a:ext>
              </a:extLst>
            </p:cNvPr>
            <p:cNvSpPr txBox="1"/>
            <p:nvPr/>
          </p:nvSpPr>
          <p:spPr>
            <a:xfrm>
              <a:off x="4858484" y="2013218"/>
              <a:ext cx="15537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cs-CZ" sz="2000" b="1" dirty="0"/>
                <a:t>Downstream</a:t>
              </a:r>
              <a:endParaRPr lang="en-GB" sz="2000" b="1" dirty="0">
                <a:solidFill>
                  <a:srgbClr val="1445FE"/>
                </a:solidFill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xmlns="" id="{835B79F9-D55C-4D5B-B39E-AAB52D523692}"/>
                </a:ext>
              </a:extLst>
            </p:cNvPr>
            <p:cNvSpPr txBox="1"/>
            <p:nvPr/>
          </p:nvSpPr>
          <p:spPr>
            <a:xfrm>
              <a:off x="6675745" y="5102436"/>
              <a:ext cx="4363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b="1" dirty="0"/>
                <a:t>Z1</a:t>
              </a:r>
              <a:endParaRPr lang="en-GB" sz="2000" b="1" dirty="0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xmlns="" id="{BC06511D-7DE0-418D-A26A-261FD666A966}"/>
                </a:ext>
              </a:extLst>
            </p:cNvPr>
            <p:cNvSpPr txBox="1"/>
            <p:nvPr/>
          </p:nvSpPr>
          <p:spPr>
            <a:xfrm>
              <a:off x="6675745" y="4203765"/>
              <a:ext cx="4363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b="1" dirty="0"/>
                <a:t>Z4</a:t>
              </a:r>
              <a:endParaRPr lang="en-GB" sz="2000" b="1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xmlns="" id="{A9F6F001-58C3-4CB8-9036-6650EC47A09F}"/>
                </a:ext>
              </a:extLst>
            </p:cNvPr>
            <p:cNvSpPr txBox="1"/>
            <p:nvPr/>
          </p:nvSpPr>
          <p:spPr>
            <a:xfrm>
              <a:off x="6675745" y="3941725"/>
              <a:ext cx="4363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b="1" dirty="0"/>
                <a:t>Z5</a:t>
              </a:r>
              <a:endParaRPr lang="en-GB" sz="2000" b="1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2178EDFB-190A-457F-BE80-E35AB62AC253}"/>
                </a:ext>
              </a:extLst>
            </p:cNvPr>
            <p:cNvSpPr txBox="1"/>
            <p:nvPr/>
          </p:nvSpPr>
          <p:spPr>
            <a:xfrm>
              <a:off x="6675745" y="3015685"/>
              <a:ext cx="4363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b="1" dirty="0"/>
                <a:t>Z9</a:t>
              </a:r>
              <a:endParaRPr lang="en-GB" sz="2000" b="1" dirty="0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xmlns="" id="{8B88C1A3-ABCD-4652-AAF1-5BF0F6D0F501}"/>
                </a:ext>
              </a:extLst>
            </p:cNvPr>
            <p:cNvSpPr txBox="1"/>
            <p:nvPr/>
          </p:nvSpPr>
          <p:spPr>
            <a:xfrm>
              <a:off x="6567154" y="2762610"/>
              <a:ext cx="69281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b="1" dirty="0"/>
                <a:t>Z10a</a:t>
              </a:r>
              <a:endParaRPr lang="en-GB" sz="2000" b="1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xmlns="" id="{79742E58-46C2-4697-86F2-71B0554EBD14}"/>
                </a:ext>
              </a:extLst>
            </p:cNvPr>
            <p:cNvSpPr txBox="1"/>
            <p:nvPr/>
          </p:nvSpPr>
          <p:spPr>
            <a:xfrm>
              <a:off x="6588742" y="1106166"/>
              <a:ext cx="5661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b="1" dirty="0"/>
                <a:t>Z14</a:t>
              </a:r>
              <a:endParaRPr lang="en-GB" sz="2000" b="1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021818" y="1080816"/>
            <a:ext cx="2123325" cy="1510340"/>
            <a:chOff x="4384360" y="1111234"/>
            <a:chExt cx="2123325" cy="1510340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xmlns="" id="{595B25FE-7E60-476A-A675-06E4CE037E59}"/>
                </a:ext>
              </a:extLst>
            </p:cNvPr>
            <p:cNvCxnSpPr>
              <a:cxnSpLocks/>
              <a:stCxn id="56" idx="0"/>
            </p:cNvCxnSpPr>
            <p:nvPr/>
          </p:nvCxnSpPr>
          <p:spPr>
            <a:xfrm flipV="1">
              <a:off x="4667451" y="1498075"/>
              <a:ext cx="14342" cy="723389"/>
            </a:xfrm>
            <a:prstGeom prst="straightConnector1">
              <a:avLst/>
            </a:prstGeom>
            <a:ln w="38100">
              <a:solidFill>
                <a:srgbClr val="1445FE"/>
              </a:solidFill>
              <a:prstDash val="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D94A6050-FBD8-487E-8D7A-4F341FC20D70}"/>
                </a:ext>
              </a:extLst>
            </p:cNvPr>
            <p:cNvSpPr txBox="1"/>
            <p:nvPr/>
          </p:nvSpPr>
          <p:spPr>
            <a:xfrm>
              <a:off x="4384360" y="2221464"/>
              <a:ext cx="5661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b="1" dirty="0">
                  <a:solidFill>
                    <a:srgbClr val="1445FE"/>
                  </a:solidFill>
                </a:rPr>
                <a:t>Z11</a:t>
              </a:r>
              <a:endParaRPr lang="en-GB" sz="2000" b="1" dirty="0">
                <a:solidFill>
                  <a:srgbClr val="1445FE"/>
                </a:solidFill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xmlns="" id="{659B20C3-8A2A-48C3-8766-4E8E18CCBFD3}"/>
                </a:ext>
              </a:extLst>
            </p:cNvPr>
            <p:cNvSpPr txBox="1"/>
            <p:nvPr/>
          </p:nvSpPr>
          <p:spPr>
            <a:xfrm>
              <a:off x="4396025" y="1111234"/>
              <a:ext cx="56618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cs-CZ" sz="2000" b="1" dirty="0">
                  <a:solidFill>
                    <a:srgbClr val="1445FE"/>
                  </a:solidFill>
                </a:rPr>
                <a:t>Z14</a:t>
              </a:r>
              <a:endParaRPr lang="en-GB" sz="2000" b="1" dirty="0">
                <a:solidFill>
                  <a:srgbClr val="1445FE"/>
                </a:solidFill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xmlns="" id="{8E062B8D-062C-4E42-8E28-93C122933405}"/>
                </a:ext>
              </a:extLst>
            </p:cNvPr>
            <p:cNvSpPr txBox="1"/>
            <p:nvPr/>
          </p:nvSpPr>
          <p:spPr>
            <a:xfrm>
              <a:off x="4763040" y="1386974"/>
              <a:ext cx="1744645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cs-CZ" sz="2000" b="1" dirty="0"/>
            </a:p>
            <a:p>
              <a:pPr algn="ctr"/>
              <a:r>
                <a:rPr lang="cs-CZ" sz="2000" b="1" dirty="0">
                  <a:solidFill>
                    <a:srgbClr val="1445FE"/>
                  </a:solidFill>
                </a:rPr>
                <a:t>Tidal influence</a:t>
              </a:r>
              <a:endParaRPr lang="en-GB" sz="2000" b="1" dirty="0">
                <a:solidFill>
                  <a:srgbClr val="1445F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88574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C30A849F-66D9-40C8-BEC8-35AFF8F456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xmlns="" id="{04542298-A2B1-480F-A11C-A40EDD19B8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xmlns="" id="{74AEB45E-B965-46A0-8557-C646B5011B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xmlns="" id="{921A22C7-11AD-44B0-9BF7-6E3A458215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xmlns="" id="{87049D82-B7F3-4192-8337-4BDB16955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xmlns="" id="{24A7FAD9-577C-4D2E-A3B5-C6D0A39D47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00B0A94-446A-AB79-0599-D611269AE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1506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F064ADE-6F06-403E-8A3A-19DDB14D7C87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 dirty="0"/>
          </a:p>
        </p:txBody>
      </p:sp>
      <p:sp>
        <p:nvSpPr>
          <p:cNvPr id="5" name="Titel 10">
            <a:extLst>
              <a:ext uri="{FF2B5EF4-FFF2-40B4-BE49-F238E27FC236}">
                <a16:creationId xmlns:a16="http://schemas.microsoft.com/office/drawing/2014/main" xmlns="" id="{EE7433FD-355F-03E9-E1AC-B8174ECD9058}"/>
              </a:ext>
            </a:extLst>
          </p:cNvPr>
          <p:cNvSpPr>
            <a:spLocks noGrp="1"/>
          </p:cNvSpPr>
          <p:nvPr/>
        </p:nvSpPr>
        <p:spPr>
          <a:xfrm>
            <a:off x="785019" y="281352"/>
            <a:ext cx="2996406" cy="424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13335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28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</a:rPr>
              <a:t>Methodology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958" y="1553022"/>
            <a:ext cx="11200387" cy="3751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107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064ADE-6F06-403E-8A3A-19DDB14D7C87}" type="slidenum">
              <a:rPr lang="en-US" smtClean="0"/>
              <a:t>5</a:t>
            </a:fld>
            <a:endParaRPr lang="en-US"/>
          </a:p>
        </p:txBody>
      </p:sp>
      <p:sp useBgFill="1">
        <p:nvSpPr>
          <p:cNvPr id="6" name="Rectangle 5">
            <a:extLst>
              <a:ext uri="{FF2B5EF4-FFF2-40B4-BE49-F238E27FC236}">
                <a16:creationId xmlns:a16="http://schemas.microsoft.com/office/drawing/2014/main" xmlns="" id="{D038248A-211C-4EEC-8401-C761B929FB5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C30A849F-66D9-40C8-BEC8-35AFF8F4568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04542298-A2B1-480F-A11C-A40EDD19B85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8289890" y="0"/>
            <a:ext cx="3902110" cy="2382977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9" name="Freeform: Shape 13">
              <a:extLst>
                <a:ext uri="{FF2B5EF4-FFF2-40B4-BE49-F238E27FC236}">
                  <a16:creationId xmlns:a16="http://schemas.microsoft.com/office/drawing/2014/main" xmlns="" id="{74AEB45E-B965-46A0-8557-C646B5011B9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14">
              <a:extLst>
                <a:ext uri="{FF2B5EF4-FFF2-40B4-BE49-F238E27FC236}">
                  <a16:creationId xmlns:a16="http://schemas.microsoft.com/office/drawing/2014/main" xmlns="" id="{921A22C7-11AD-44B0-9BF7-6E3A458215D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5">
              <a:extLst>
                <a:ext uri="{FF2B5EF4-FFF2-40B4-BE49-F238E27FC236}">
                  <a16:creationId xmlns:a16="http://schemas.microsoft.com/office/drawing/2014/main" xmlns="" id="{87049D82-B7F3-4192-8337-4BDB16955E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: Shape 16">
              <a:extLst>
                <a:ext uri="{FF2B5EF4-FFF2-40B4-BE49-F238E27FC236}">
                  <a16:creationId xmlns:a16="http://schemas.microsoft.com/office/drawing/2014/main" xmlns="" id="{24A7FAD9-577C-4D2E-A3B5-C6D0A39D47F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2A5C9C35-2375-49EB-B99C-17C87D42FE7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 flipH="1">
            <a:off x="0" y="4682671"/>
            <a:ext cx="2898948" cy="2175328"/>
            <a:chOff x="-305" y="-1"/>
            <a:chExt cx="3832880" cy="2876136"/>
          </a:xfrm>
        </p:grpSpPr>
        <p:sp>
          <p:nvSpPr>
            <p:cNvPr id="14" name="Freeform: Shape 19">
              <a:extLst>
                <a:ext uri="{FF2B5EF4-FFF2-40B4-BE49-F238E27FC236}">
                  <a16:creationId xmlns:a16="http://schemas.microsoft.com/office/drawing/2014/main" xmlns="" id="{7BE7B8C5-3FC9-47E9-B555-AFCB849A41E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20">
              <a:extLst>
                <a:ext uri="{FF2B5EF4-FFF2-40B4-BE49-F238E27FC236}">
                  <a16:creationId xmlns:a16="http://schemas.microsoft.com/office/drawing/2014/main" xmlns="" id="{615B6EFE-6DC2-4A72-AC12-BCCC3638A65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21">
              <a:extLst>
                <a:ext uri="{FF2B5EF4-FFF2-40B4-BE49-F238E27FC236}">
                  <a16:creationId xmlns:a16="http://schemas.microsoft.com/office/drawing/2014/main" xmlns="" id="{AE8C1B65-6799-4DD1-B262-01901DA1266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22">
              <a:extLst>
                <a:ext uri="{FF2B5EF4-FFF2-40B4-BE49-F238E27FC236}">
                  <a16:creationId xmlns:a16="http://schemas.microsoft.com/office/drawing/2014/main" xmlns="" id="{03829674-8FAF-4E90-9FB7-C6CE17839B5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xmlns="" id="{125E63C7-D861-4003-9240-ECE28FB7D5BA}"/>
              </a:ext>
            </a:extLst>
          </p:cNvPr>
          <p:cNvSpPr txBox="1">
            <a:spLocks/>
          </p:cNvSpPr>
          <p:nvPr/>
        </p:nvSpPr>
        <p:spPr>
          <a:xfrm>
            <a:off x="9031506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AF064ADE-6F06-403E-8A3A-19DDB14D7C87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 dirty="0"/>
          </a:p>
        </p:txBody>
      </p:sp>
      <p:sp>
        <p:nvSpPr>
          <p:cNvPr id="19" name="Titel 10">
            <a:extLst>
              <a:ext uri="{FF2B5EF4-FFF2-40B4-BE49-F238E27FC236}">
                <a16:creationId xmlns:a16="http://schemas.microsoft.com/office/drawing/2014/main" xmlns="" id="{96C2E2E7-8812-4AED-BCB6-60BE832FF8EA}"/>
              </a:ext>
            </a:extLst>
          </p:cNvPr>
          <p:cNvSpPr>
            <a:spLocks noGrp="1"/>
          </p:cNvSpPr>
          <p:nvPr/>
        </p:nvSpPr>
        <p:spPr>
          <a:xfrm>
            <a:off x="785019" y="281352"/>
            <a:ext cx="5746410" cy="424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13335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800" cap="none" dirty="0">
                <a:solidFill>
                  <a:srgbClr val="44546A"/>
                </a:solidFill>
              </a:rPr>
              <a:t>Active vs. passive sampling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xmlns="" id="{26BED30C-191C-4572-80EE-C7E90C812872}"/>
              </a:ext>
            </a:extLst>
          </p:cNvPr>
          <p:cNvSpPr txBox="1">
            <a:spLocks/>
          </p:cNvSpPr>
          <p:nvPr/>
        </p:nvSpPr>
        <p:spPr>
          <a:xfrm>
            <a:off x="555624" y="899886"/>
            <a:ext cx="5498077" cy="530812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/>
            <a:r>
              <a:rPr lang="en-US" sz="1800" b="1" dirty="0">
                <a:solidFill>
                  <a:srgbClr val="96C07E"/>
                </a:solidFill>
              </a:rPr>
              <a:t>Conventional monitoring</a:t>
            </a:r>
            <a:endParaRPr lang="en-US" sz="1800" dirty="0">
              <a:solidFill>
                <a:srgbClr val="96C07E"/>
              </a:solidFill>
            </a:endParaRPr>
          </a:p>
          <a:p>
            <a:pPr marL="1028700" lvl="1" indent="-342900"/>
            <a:r>
              <a:rPr lang="cs-CZ" sz="1600" b="1" dirty="0"/>
              <a:t>particulate and dissolved fraction</a:t>
            </a:r>
            <a:r>
              <a:rPr lang="cs-CZ" sz="1600" dirty="0"/>
              <a:t>,</a:t>
            </a:r>
          </a:p>
          <a:p>
            <a:pPr marL="1028700" lvl="1" indent="-342900"/>
            <a:r>
              <a:rPr lang="en-US" sz="1600" dirty="0"/>
              <a:t>may provide misleading results (e.g., in dynamic environments)</a:t>
            </a:r>
            <a:r>
              <a:rPr lang="cs-CZ" sz="1600" dirty="0"/>
              <a:t>,</a:t>
            </a:r>
            <a:endParaRPr lang="en-US" sz="1600" dirty="0"/>
          </a:p>
          <a:p>
            <a:pPr marL="1028700" lvl="1" indent="-342900"/>
            <a:r>
              <a:rPr lang="en-US" sz="1600" dirty="0"/>
              <a:t>discrete sampling in time series</a:t>
            </a:r>
            <a:r>
              <a:rPr lang="cs-CZ" sz="1600" dirty="0"/>
              <a:t>.</a:t>
            </a:r>
            <a:endParaRPr lang="en-US" sz="1600" dirty="0"/>
          </a:p>
          <a:p>
            <a:pPr lvl="1" indent="0">
              <a:buFont typeface="Arial" panose="020B0604020202020204" pitchFamily="34" charset="0"/>
              <a:buNone/>
            </a:pPr>
            <a:endParaRPr lang="en-US" sz="1800" dirty="0"/>
          </a:p>
          <a:p>
            <a:pPr marL="342900" indent="-342900"/>
            <a:r>
              <a:rPr lang="en-US" sz="1800" b="1" dirty="0">
                <a:solidFill>
                  <a:srgbClr val="96C07E"/>
                </a:solidFill>
              </a:rPr>
              <a:t>Diffusive Gradients in Thin films</a:t>
            </a:r>
            <a:r>
              <a:rPr lang="cs-CZ" sz="1800" b="1" dirty="0">
                <a:solidFill>
                  <a:srgbClr val="96C07E"/>
                </a:solidFill>
              </a:rPr>
              <a:t> (DGT)</a:t>
            </a:r>
            <a:endParaRPr lang="en-US" sz="1800" dirty="0"/>
          </a:p>
          <a:p>
            <a:pPr marL="1028700" lvl="1" indent="-342900"/>
            <a:r>
              <a:rPr lang="en-US" sz="1600" dirty="0"/>
              <a:t>pre-concentration</a:t>
            </a:r>
            <a:r>
              <a:rPr lang="cs-CZ" sz="1600" dirty="0"/>
              <a:t> of analytes</a:t>
            </a:r>
            <a:r>
              <a:rPr lang="en-US" sz="1600" dirty="0"/>
              <a:t> in-situ</a:t>
            </a:r>
            <a:r>
              <a:rPr lang="cs-CZ" sz="1600" dirty="0"/>
              <a:t>,</a:t>
            </a:r>
          </a:p>
          <a:p>
            <a:pPr marL="1028700" lvl="1" indent="-342900"/>
            <a:r>
              <a:rPr lang="en-US" sz="1600" dirty="0"/>
              <a:t>conservation of analytes,</a:t>
            </a:r>
          </a:p>
          <a:p>
            <a:pPr marL="1028700" lvl="1" indent="-342900"/>
            <a:r>
              <a:rPr lang="cs-CZ" sz="1600" b="1" dirty="0"/>
              <a:t>labile fraction </a:t>
            </a:r>
            <a:r>
              <a:rPr lang="cs-CZ" sz="1600" dirty="0"/>
              <a:t>- </a:t>
            </a:r>
            <a:r>
              <a:rPr lang="en-US" sz="1600" dirty="0"/>
              <a:t>may provide information about element‘s bioavailability</a:t>
            </a:r>
            <a:r>
              <a:rPr lang="cs-CZ" sz="1600" dirty="0"/>
              <a:t> and speciation</a:t>
            </a:r>
            <a:r>
              <a:rPr lang="en-US" sz="1600" dirty="0"/>
              <a:t>.</a:t>
            </a:r>
          </a:p>
          <a:p>
            <a:pPr lvl="1" indent="0">
              <a:buFont typeface="Arial" panose="020B0604020202020204" pitchFamily="34" charset="0"/>
              <a:buNone/>
            </a:pPr>
            <a:endParaRPr lang="en-US" sz="1800" dirty="0"/>
          </a:p>
          <a:p>
            <a:pPr marL="1028700" lvl="1" indent="-342900"/>
            <a:endParaRPr lang="en-US" sz="1800" dirty="0"/>
          </a:p>
          <a:p>
            <a:pPr marL="0" indent="0">
              <a:buNone/>
            </a:pPr>
            <a:r>
              <a:rPr lang="en-US" sz="1800" dirty="0"/>
              <a:t>	</a:t>
            </a:r>
          </a:p>
          <a:p>
            <a:pPr marL="342900" indent="-342900"/>
            <a:endParaRPr lang="en-US" sz="1800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7263F080-A2E0-411E-9B3D-292414B5B2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1406" y="612266"/>
            <a:ext cx="2880149" cy="2327648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20C0F4EB-BD6B-4BF6-B178-D7E3C842B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06613" y="612117"/>
            <a:ext cx="2086061" cy="131087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10C0229C-4E1F-4CDB-A606-A799098C6C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5770" y="1118508"/>
            <a:ext cx="3667934" cy="34872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EA538EC2-69B4-454F-A674-906B190E1A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65703" y="1417268"/>
            <a:ext cx="3636427" cy="26889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3623B9BF-4387-4FA4-8709-8454B21F1F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1945" y="3038475"/>
            <a:ext cx="3057430" cy="3169536"/>
          </a:xfrm>
          <a:prstGeom prst="rect">
            <a:avLst/>
          </a:prstGeom>
        </p:spPr>
      </p:pic>
      <p:sp>
        <p:nvSpPr>
          <p:cNvPr id="27" name="Cross 26">
            <a:extLst>
              <a:ext uri="{FF2B5EF4-FFF2-40B4-BE49-F238E27FC236}">
                <a16:creationId xmlns:a16="http://schemas.microsoft.com/office/drawing/2014/main" xmlns="" id="{3DD05353-A2E9-443F-8226-FFD42C37C212}"/>
              </a:ext>
            </a:extLst>
          </p:cNvPr>
          <p:cNvSpPr/>
          <p:nvPr/>
        </p:nvSpPr>
        <p:spPr>
          <a:xfrm rot="19019609">
            <a:off x="8364571" y="3703784"/>
            <a:ext cx="897235" cy="900570"/>
          </a:xfrm>
          <a:prstGeom prst="plus">
            <a:avLst>
              <a:gd name="adj" fmla="val 41537"/>
            </a:avLst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xmlns="" id="{B643D16B-F43A-4455-B530-79560ED2E12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62039" y="5147309"/>
            <a:ext cx="1208981" cy="855391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A18097BB-F551-4659-95E9-8EB5177B840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32067" y="4568823"/>
            <a:ext cx="5735469" cy="2120908"/>
          </a:xfrm>
          <a:prstGeom prst="rect">
            <a:avLst/>
          </a:prstGeom>
        </p:spPr>
      </p:pic>
      <p:sp>
        <p:nvSpPr>
          <p:cNvPr id="30" name="Text Placeholder 2">
            <a:extLst>
              <a:ext uri="{FF2B5EF4-FFF2-40B4-BE49-F238E27FC236}">
                <a16:creationId xmlns:a16="http://schemas.microsoft.com/office/drawing/2014/main" xmlns="" id="{26BED30C-191C-4572-80EE-C7E90C812872}"/>
              </a:ext>
            </a:extLst>
          </p:cNvPr>
          <p:cNvSpPr txBox="1">
            <a:spLocks/>
          </p:cNvSpPr>
          <p:nvPr/>
        </p:nvSpPr>
        <p:spPr>
          <a:xfrm>
            <a:off x="1914695" y="4265532"/>
            <a:ext cx="4367606" cy="35771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1600" b="1" dirty="0">
                <a:solidFill>
                  <a:schemeClr val="accent5">
                    <a:lumMod val="75000"/>
                  </a:schemeClr>
                </a:solidFill>
              </a:rPr>
              <a:t>DISTRIBUTION OF ELEMENTS IN THE SOLUTION</a:t>
            </a:r>
            <a:endParaRPr lang="en-US" sz="1600" b="1" dirty="0">
              <a:solidFill>
                <a:schemeClr val="accent5">
                  <a:lumMod val="75000"/>
                </a:schemeClr>
              </a:solidFill>
            </a:endParaRPr>
          </a:p>
          <a:p>
            <a:pPr lvl="1" indent="0">
              <a:buFont typeface="Arial" panose="020B0604020202020204" pitchFamily="34" charset="0"/>
              <a:buNone/>
            </a:pPr>
            <a:endParaRPr lang="en-US" sz="1600" dirty="0"/>
          </a:p>
          <a:p>
            <a:pPr marL="1028700" lvl="1" indent="-342900"/>
            <a:endParaRPr lang="en-US" sz="1600" dirty="0"/>
          </a:p>
          <a:p>
            <a:pPr marL="0" indent="0">
              <a:buNone/>
            </a:pPr>
            <a:r>
              <a:rPr lang="en-US" sz="1600" dirty="0"/>
              <a:t>	</a:t>
            </a:r>
          </a:p>
          <a:p>
            <a:pPr marL="342900" indent="-342900"/>
            <a:endParaRPr lang="en-US" sz="160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AF757A27-79B4-615C-B322-1B43F707C43D}"/>
              </a:ext>
            </a:extLst>
          </p:cNvPr>
          <p:cNvSpPr txBox="1"/>
          <p:nvPr/>
        </p:nvSpPr>
        <p:spPr>
          <a:xfrm>
            <a:off x="7851945" y="6201694"/>
            <a:ext cx="62950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cs-CZ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Created with BioRender.com</a:t>
            </a:r>
            <a:endParaRPr lang="en-GB" sz="13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23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>
            <a:extLst>
              <a:ext uri="{FF2B5EF4-FFF2-40B4-BE49-F238E27FC236}">
                <a16:creationId xmlns:a16="http://schemas.microsoft.com/office/drawing/2014/main" xmlns="" id="{9CEEC967-004A-434F-5B4D-9B37AB0C60F0}"/>
              </a:ext>
            </a:extLst>
          </p:cNvPr>
          <p:cNvSpPr txBox="1">
            <a:spLocks/>
          </p:cNvSpPr>
          <p:nvPr/>
        </p:nvSpPr>
        <p:spPr>
          <a:xfrm>
            <a:off x="90474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fld id="{AF064ADE-6F06-403E-8A3A-19DDB14D7C87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A88EE6EB-5330-6B20-73F0-E82A3696C56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27921D29-76CF-9A2E-6534-B4C6D4EC8C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E8D56279-9563-85C6-0F48-F70D7CD114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AAEEBFBD-7D05-E2F5-7682-6F459FBE08E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9359B861-1F3B-FFFE-B745-6FC0407C18F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Titel 10">
            <a:extLst>
              <a:ext uri="{FF2B5EF4-FFF2-40B4-BE49-F238E27FC236}">
                <a16:creationId xmlns:a16="http://schemas.microsoft.com/office/drawing/2014/main" xmlns="" id="{FC14C31F-39D9-F8E5-5D89-0E2B3E3F7BAB}"/>
              </a:ext>
            </a:extLst>
          </p:cNvPr>
          <p:cNvSpPr>
            <a:spLocks noGrp="1"/>
          </p:cNvSpPr>
          <p:nvPr/>
        </p:nvSpPr>
        <p:spPr>
          <a:xfrm>
            <a:off x="785018" y="281352"/>
            <a:ext cx="9070182" cy="42415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marL="133350" marR="0" lvl="0" indent="0" algn="l" defTabSz="914377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2800" cap="none" dirty="0">
                <a:solidFill>
                  <a:srgbClr val="44546A"/>
                </a:solidFill>
              </a:rPr>
              <a:t>Longitudinal profile of As in the of Zenne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AF757A27-79B4-615C-B322-1B43F707C43D}"/>
              </a:ext>
            </a:extLst>
          </p:cNvPr>
          <p:cNvSpPr txBox="1"/>
          <p:nvPr/>
        </p:nvSpPr>
        <p:spPr>
          <a:xfrm>
            <a:off x="2297193" y="6065519"/>
            <a:ext cx="62950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3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Fig. </a:t>
            </a:r>
            <a:r>
              <a:rPr lang="cs-CZ" sz="13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</a:t>
            </a:r>
            <a:r>
              <a:rPr lang="en-GB" sz="13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Longitudinal profiles of the dissolved and particulate (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As concentrations 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 water 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along the </a:t>
            </a:r>
            <a:r>
              <a:rPr lang="en-GB" sz="13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Zenne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River 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 total As concentrations  in sediments (B) 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(compiled data between 2010–2021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).</a:t>
            </a:r>
            <a:endParaRPr lang="en-GB" sz="13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4" name="Picture 5">
            <a:extLst>
              <a:ext uri="{FF2B5EF4-FFF2-40B4-BE49-F238E27FC236}">
                <a16:creationId xmlns:a16="http://schemas.microsoft.com/office/drawing/2014/main" xmlns="" id="{8E9B58E7-5182-77ED-DA04-C2EF039864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430" y="3332299"/>
            <a:ext cx="5865737" cy="2631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6">
            <a:extLst>
              <a:ext uri="{FF2B5EF4-FFF2-40B4-BE49-F238E27FC236}">
                <a16:creationId xmlns:a16="http://schemas.microsoft.com/office/drawing/2014/main" xmlns="" id="{6999A8BB-2A7F-D10D-90D8-3FF1B38F4C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1767" y="815735"/>
            <a:ext cx="6295068" cy="2597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xmlns="" id="{6AD7F66E-9289-9172-C45B-6BB7FD5C9067}"/>
              </a:ext>
            </a:extLst>
          </p:cNvPr>
          <p:cNvSpPr/>
          <p:nvPr/>
        </p:nvSpPr>
        <p:spPr>
          <a:xfrm>
            <a:off x="9132965" y="1831534"/>
            <a:ext cx="1919506" cy="996137"/>
          </a:xfrm>
          <a:prstGeom prst="ellipse">
            <a:avLst/>
          </a:prstGeom>
          <a:solidFill>
            <a:srgbClr val="9ED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atin typeface="AdvTTe692faf0"/>
              </a:rPr>
              <a:t>10</a:t>
            </a:r>
            <a:r>
              <a:rPr lang="el-GR" sz="2000" b="1" i="0" u="none" strike="noStrike" baseline="0" dirty="0">
                <a:latin typeface="AdvTTe692faf0"/>
              </a:rPr>
              <a:t> </a:t>
            </a:r>
            <a:r>
              <a:rPr lang="el-GR" sz="2000" b="1" i="0" u="none" strike="noStrike" baseline="0" dirty="0">
                <a:latin typeface="AdvTTe692faf0+03"/>
              </a:rPr>
              <a:t>μ</a:t>
            </a:r>
            <a:r>
              <a:rPr lang="en-US" sz="2000" b="1" i="0" u="none" strike="noStrike" baseline="0" dirty="0">
                <a:latin typeface="AdvTTe692faf0"/>
              </a:rPr>
              <a:t>g L</a:t>
            </a:r>
            <a:r>
              <a:rPr lang="cs-CZ" sz="2000" b="1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en-US" sz="2000" b="1" dirty="0"/>
          </a:p>
          <a:p>
            <a:pPr algn="ctr"/>
            <a:r>
              <a:rPr lang="el-GR" sz="2000" b="1" i="0" u="none" strike="noStrike" baseline="0" dirty="0">
                <a:latin typeface="AdvTTe692faf0"/>
              </a:rPr>
              <a:t>3 </a:t>
            </a:r>
            <a:r>
              <a:rPr lang="el-GR" sz="2000" b="1" i="0" u="none" strike="noStrike" baseline="0" dirty="0">
                <a:latin typeface="AdvTTe692faf0+03"/>
              </a:rPr>
              <a:t>μ</a:t>
            </a:r>
            <a:r>
              <a:rPr lang="en-US" sz="2000" b="1" i="0" u="none" strike="noStrike" baseline="0" dirty="0">
                <a:latin typeface="AdvTTe692faf0"/>
              </a:rPr>
              <a:t>g L</a:t>
            </a:r>
            <a:r>
              <a:rPr lang="cs-CZ" sz="2000" b="1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en-US" sz="20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xmlns="" id="{C1C28D35-AE64-1724-546D-82F27EBA3E23}"/>
              </a:ext>
            </a:extLst>
          </p:cNvPr>
          <p:cNvSpPr txBox="1"/>
          <p:nvPr/>
        </p:nvSpPr>
        <p:spPr>
          <a:xfrm>
            <a:off x="10597692" y="2102736"/>
            <a:ext cx="303288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aseline="30000" dirty="0">
                <a:solidFill>
                  <a:schemeClr val="bg1">
                    <a:lumMod val="6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66AF5773-40CB-2C52-3050-BBFF3E7B62D8}"/>
              </a:ext>
            </a:extLst>
          </p:cNvPr>
          <p:cNvSpPr txBox="1"/>
          <p:nvPr/>
        </p:nvSpPr>
        <p:spPr>
          <a:xfrm>
            <a:off x="8897724" y="2835603"/>
            <a:ext cx="2521844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WHO, 2011.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VLAREM II,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Belgian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Official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cs-CZ" sz="105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Gazette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, 2019.</a:t>
            </a:r>
            <a:endParaRPr lang="cs-CZ" sz="1050" baseline="30000" dirty="0">
              <a:solidFill>
                <a:schemeClr val="tx1">
                  <a:lumMod val="50000"/>
                  <a:lumOff val="50000"/>
                </a:schemeClr>
              </a:solidFill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xmlns="" id="{2D884AC5-DAB3-BD3B-A8C1-251F339E1A45}"/>
              </a:ext>
            </a:extLst>
          </p:cNvPr>
          <p:cNvSpPr/>
          <p:nvPr/>
        </p:nvSpPr>
        <p:spPr>
          <a:xfrm>
            <a:off x="9132965" y="4308540"/>
            <a:ext cx="1919506" cy="996137"/>
          </a:xfrm>
          <a:prstGeom prst="ellipse">
            <a:avLst/>
          </a:prstGeom>
          <a:solidFill>
            <a:srgbClr val="7562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000" b="1" dirty="0">
                <a:latin typeface="AdvTTe692faf0"/>
              </a:rPr>
              <a:t>9.4</a:t>
            </a:r>
            <a:r>
              <a:rPr lang="el-GR" sz="2000" b="1" i="0" u="none" strike="noStrike" baseline="0" dirty="0">
                <a:latin typeface="AdvTTe692faf0"/>
              </a:rPr>
              <a:t> </a:t>
            </a:r>
            <a:r>
              <a:rPr lang="el-GR" sz="2000" b="1" i="0" u="none" strike="noStrike" baseline="0" dirty="0">
                <a:latin typeface="AdvTTe692faf0+03"/>
              </a:rPr>
              <a:t>μ</a:t>
            </a:r>
            <a:r>
              <a:rPr lang="en-US" sz="2000" b="1" i="0" u="none" strike="noStrike" baseline="0" dirty="0">
                <a:latin typeface="AdvTTe692faf0"/>
              </a:rPr>
              <a:t>g </a:t>
            </a:r>
            <a:r>
              <a:rPr lang="cs-CZ" sz="2000" b="1" i="0" u="none" strike="noStrike" baseline="0" dirty="0">
                <a:latin typeface="AdvTTe692faf0"/>
              </a:rPr>
              <a:t>g</a:t>
            </a:r>
            <a:r>
              <a:rPr lang="cs-CZ" sz="2000" b="1" baseline="300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endParaRPr lang="en-US" sz="2000" b="1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xmlns="" id="{CD5545A3-ECF7-D7C0-C724-6FF2489069E1}"/>
              </a:ext>
            </a:extLst>
          </p:cNvPr>
          <p:cNvSpPr txBox="1"/>
          <p:nvPr/>
        </p:nvSpPr>
        <p:spPr>
          <a:xfrm>
            <a:off x="10597692" y="4579742"/>
            <a:ext cx="303288" cy="3795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aseline="30000" dirty="0">
                <a:solidFill>
                  <a:schemeClr val="bg1">
                    <a:lumMod val="75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xmlns="" id="{69DB82F5-C2F5-DB1D-E460-18FA2E0449A5}"/>
              </a:ext>
            </a:extLst>
          </p:cNvPr>
          <p:cNvSpPr txBox="1"/>
          <p:nvPr/>
        </p:nvSpPr>
        <p:spPr>
          <a:xfrm>
            <a:off x="8981544" y="5304677"/>
            <a:ext cx="10631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050" baseline="30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cs-CZ" sz="105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FOREGS, 2005.</a:t>
            </a:r>
            <a:endParaRPr lang="en-US" sz="105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D659DAB1-9F87-A885-4D02-50A7DAC11171}"/>
              </a:ext>
            </a:extLst>
          </p:cNvPr>
          <p:cNvSpPr txBox="1"/>
          <p:nvPr/>
        </p:nvSpPr>
        <p:spPr>
          <a:xfrm>
            <a:off x="875628" y="1921312"/>
            <a:ext cx="9700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err="1">
                <a:solidFill>
                  <a:srgbClr val="9ED7F6"/>
                </a:solidFill>
              </a:rPr>
              <a:t>Water</a:t>
            </a:r>
            <a:endParaRPr lang="en-US" b="1" dirty="0">
              <a:solidFill>
                <a:srgbClr val="9ED7F6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xmlns="" id="{70C1418D-5220-8581-9143-39A05FF8579F}"/>
              </a:ext>
            </a:extLst>
          </p:cNvPr>
          <p:cNvSpPr txBox="1"/>
          <p:nvPr/>
        </p:nvSpPr>
        <p:spPr>
          <a:xfrm>
            <a:off x="741969" y="4538704"/>
            <a:ext cx="1401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rgbClr val="756258"/>
                </a:solidFill>
              </a:rPr>
              <a:t>Sediment</a:t>
            </a:r>
            <a:endParaRPr lang="en-US" b="1" dirty="0">
              <a:solidFill>
                <a:srgbClr val="756258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xmlns="" id="{41314053-1BE8-5F49-8B84-AA802FCAD984}"/>
              </a:ext>
            </a:extLst>
          </p:cNvPr>
          <p:cNvSpPr/>
          <p:nvPr/>
        </p:nvSpPr>
        <p:spPr>
          <a:xfrm>
            <a:off x="4360280" y="990802"/>
            <a:ext cx="144780" cy="144780"/>
          </a:xfrm>
          <a:prstGeom prst="rect">
            <a:avLst/>
          </a:prstGeom>
          <a:solidFill>
            <a:srgbClr val="9ED7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xmlns="" id="{30231EDD-1026-1FE3-A71E-B36EB4AC4F4B}"/>
              </a:ext>
            </a:extLst>
          </p:cNvPr>
          <p:cNvSpPr/>
          <p:nvPr/>
        </p:nvSpPr>
        <p:spPr>
          <a:xfrm>
            <a:off x="5469752" y="990802"/>
            <a:ext cx="144780" cy="144780"/>
          </a:xfrm>
          <a:prstGeom prst="rect">
            <a:avLst/>
          </a:prstGeom>
          <a:solidFill>
            <a:srgbClr val="376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C1E5A3A2-0F85-792F-78E7-40BA99B15CC5}"/>
              </a:ext>
            </a:extLst>
          </p:cNvPr>
          <p:cNvSpPr txBox="1"/>
          <p:nvPr/>
        </p:nvSpPr>
        <p:spPr>
          <a:xfrm>
            <a:off x="4567216" y="893915"/>
            <a:ext cx="6799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/>
              <a:t>As-dis</a:t>
            </a:r>
            <a:endParaRPr lang="en-US" sz="16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EA6FDB98-E8BB-6845-EAA4-1D835C19C895}"/>
              </a:ext>
            </a:extLst>
          </p:cNvPr>
          <p:cNvSpPr txBox="1"/>
          <p:nvPr/>
        </p:nvSpPr>
        <p:spPr>
          <a:xfrm>
            <a:off x="5671396" y="893915"/>
            <a:ext cx="792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600" dirty="0"/>
              <a:t>As-part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046775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CD758A0E-EDF3-4C8A-9AAF-B84F8014E0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32FE9855-A391-40A9-A6FA-BAC94FB5431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8DA1C31-FB01-4738-BCDB-1B69DE540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297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F064ADE-6F06-403E-8A3A-19DDB14D7C87}" type="slidenum">
              <a:rPr lang="en-US" smtClean="0"/>
              <a:pPr>
                <a:spcAft>
                  <a:spcPts val="600"/>
                </a:spcAft>
              </a:pPr>
              <a:t>7</a:t>
            </a:fld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13621FAC-5123-4838-A7BE-271A4095B23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10800000">
            <a:off x="8535970" y="4114799"/>
            <a:ext cx="3655725" cy="2743201"/>
            <a:chOff x="-305" y="-1"/>
            <a:chExt cx="3832880" cy="2876136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9084F7DB-2C1C-470A-A963-600DAEF0A4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21B6B121-76D5-4D26-92B4-697EBDEE300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394B9A53-60A5-4916-BC15-DB03763D938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47CB5DB3-B68B-4EDB-8EB4-F70741361AC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8" name="Titel 10">
            <a:extLst>
              <a:ext uri="{FF2B5EF4-FFF2-40B4-BE49-F238E27FC236}">
                <a16:creationId xmlns:a16="http://schemas.microsoft.com/office/drawing/2014/main" xmlns="" id="{96C2E2E7-8812-4AED-BCB6-60BE832FF8EA}"/>
              </a:ext>
            </a:extLst>
          </p:cNvPr>
          <p:cNvSpPr>
            <a:spLocks noGrp="1"/>
          </p:cNvSpPr>
          <p:nvPr/>
        </p:nvSpPr>
        <p:spPr>
          <a:xfrm>
            <a:off x="785018" y="160253"/>
            <a:ext cx="11013282" cy="8119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pPr lvl="0">
              <a:defRPr/>
            </a:pPr>
            <a:r>
              <a:rPr lang="en-GB" sz="2800" cap="none" dirty="0">
                <a:solidFill>
                  <a:srgbClr val="44546A"/>
                </a:solidFill>
              </a:rPr>
              <a:t>Temporal variability of As in the downstream</a:t>
            </a:r>
            <a:r>
              <a:rPr lang="cs-CZ" sz="2800" cap="none" dirty="0">
                <a:solidFill>
                  <a:srgbClr val="44546A"/>
                </a:solidFill>
              </a:rPr>
              <a:t> </a:t>
            </a:r>
            <a:r>
              <a:rPr lang="en-GB" sz="2800" cap="none" dirty="0">
                <a:solidFill>
                  <a:srgbClr val="44546A"/>
                </a:solidFill>
              </a:rPr>
              <a:t>part of the </a:t>
            </a:r>
            <a:r>
              <a:rPr lang="en-GB" sz="2800" cap="none" dirty="0" err="1">
                <a:solidFill>
                  <a:srgbClr val="44546A"/>
                </a:solidFill>
              </a:rPr>
              <a:t>Zenne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44546A"/>
              </a:solidFill>
              <a:effectLst/>
              <a:uLnTx/>
              <a:uFillTx/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xmlns="" id="{FC0EB0E7-7F39-A225-313E-DF2746D3FA3E}"/>
              </a:ext>
            </a:extLst>
          </p:cNvPr>
          <p:cNvSpPr txBox="1"/>
          <p:nvPr/>
        </p:nvSpPr>
        <p:spPr>
          <a:xfrm>
            <a:off x="701918" y="5063807"/>
            <a:ext cx="10787857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300" b="1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Fig. 2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Variation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in dissolved As concentrations during a tidal cycle and the comparison of their time-weighted average with DGT-determined concentrations (left) and variations in particulate As concentrations (right) measured at station Z14, March 2021.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918" y="1800355"/>
            <a:ext cx="10787857" cy="3257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xmlns="" id="{A1F094F3-FD1A-F33D-DD7B-2A01E5F78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5287" y="1857303"/>
            <a:ext cx="7481118" cy="255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78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xmlns="" id="{FA3C7DEA-BCC2-4295-8850-14799329618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C289949D-B9F6-468A-86FE-2694DC5AE7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xmlns="" id="{E4DF0958-0C87-4C28-9554-2FADC788C2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7867135" y="0"/>
            <a:ext cx="4324865" cy="264114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xmlns="" id="{DEC53B48-7B73-49D1-A6FD-9DBF5141EA7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xmlns="" id="{7DEDDC41-2C98-4AF1-A0EA-AEEC34827C2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D2208F20-F93C-4530-8370-FC7818BABB3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xmlns="" id="{E52F51E0-B50B-43EA-B6AC-C16BD29C3ED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A9BBA620-7CB4-CA96-754C-8CBE466F9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31506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F064ADE-6F06-403E-8A3A-19DDB14D7C87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 dirty="0"/>
          </a:p>
        </p:txBody>
      </p:sp>
      <p:sp>
        <p:nvSpPr>
          <p:cNvPr id="6" name="Titel 10">
            <a:extLst>
              <a:ext uri="{FF2B5EF4-FFF2-40B4-BE49-F238E27FC236}">
                <a16:creationId xmlns:a16="http://schemas.microsoft.com/office/drawing/2014/main" xmlns="" id="{16C1C3E0-26AC-7E9F-2FC6-C01505314B12}"/>
              </a:ext>
            </a:extLst>
          </p:cNvPr>
          <p:cNvSpPr>
            <a:spLocks noGrp="1"/>
          </p:cNvSpPr>
          <p:nvPr/>
        </p:nvSpPr>
        <p:spPr>
          <a:xfrm>
            <a:off x="789020" y="218801"/>
            <a:ext cx="10889835" cy="8119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z="2800" cap="none" dirty="0">
                <a:solidFill>
                  <a:srgbClr val="44546A"/>
                </a:solidFill>
              </a:rPr>
              <a:t>Source of As elevated concentrations in the downstream part of the </a:t>
            </a:r>
            <a:r>
              <a:rPr lang="en-US" sz="2800" cap="none" dirty="0" err="1">
                <a:solidFill>
                  <a:srgbClr val="44546A"/>
                </a:solidFill>
              </a:rPr>
              <a:t>Zenne</a:t>
            </a:r>
            <a:endParaRPr lang="en-US" sz="2800" cap="none" dirty="0">
              <a:solidFill>
                <a:srgbClr val="44546A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A62972BE-CB70-02C1-561D-A695D6C6CD6C}"/>
              </a:ext>
            </a:extLst>
          </p:cNvPr>
          <p:cNvSpPr/>
          <p:nvPr/>
        </p:nvSpPr>
        <p:spPr>
          <a:xfrm>
            <a:off x="3802124" y="2099144"/>
            <a:ext cx="1658898" cy="23988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00234CE8-D281-F0E6-5327-803B3076CD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252" t="4838" r="3965" b="4497"/>
          <a:stretch/>
        </p:blipFill>
        <p:spPr>
          <a:xfrm>
            <a:off x="898839" y="1381494"/>
            <a:ext cx="2651446" cy="3834190"/>
          </a:xfrm>
          <a:prstGeom prst="rect">
            <a:avLst/>
          </a:prstGeom>
          <a:ln w="28575">
            <a:solidFill>
              <a:schemeClr val="tx1"/>
            </a:solidFill>
            <a:prstDash val="solid"/>
          </a:ln>
        </p:spPr>
      </p:pic>
      <p:pic>
        <p:nvPicPr>
          <p:cNvPr id="38" name="Picture 37" descr="Chart, waterfall chart&#10;&#10;Description automatically generated">
            <a:extLst>
              <a:ext uri="{FF2B5EF4-FFF2-40B4-BE49-F238E27FC236}">
                <a16:creationId xmlns:a16="http://schemas.microsoft.com/office/drawing/2014/main" xmlns="" id="{2442B52A-E8B8-0E2B-C58C-96F3965236A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802" y="1266058"/>
            <a:ext cx="7122666" cy="432588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B2E5DC67-2C31-6FCA-DD13-1EC10EB5B925}"/>
              </a:ext>
            </a:extLst>
          </p:cNvPr>
          <p:cNvSpPr txBox="1"/>
          <p:nvPr/>
        </p:nvSpPr>
        <p:spPr>
          <a:xfrm>
            <a:off x="4305802" y="5803089"/>
            <a:ext cx="712266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Fig. </a:t>
            </a:r>
            <a:r>
              <a:rPr lang="cs-CZ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r>
            <a:r>
              <a:rPr lang="en-US" sz="1300" b="1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Average daily fluxes of dissolved arsenic (in g day</a:t>
            </a:r>
            <a:r>
              <a:rPr lang="en-GB" sz="1300" baseline="300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ea typeface="Times New Roman" panose="02020603050405020304" pitchFamily="18" charset="0"/>
              </a:rPr>
              <a:t>−1</a:t>
            </a:r>
            <a:r>
              <a:rPr lang="en-US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) in the </a:t>
            </a:r>
            <a:r>
              <a:rPr lang="en-US" sz="1300" b="0" i="0" u="none" strike="noStrike" baseline="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Zenne</a:t>
            </a:r>
            <a:r>
              <a:rPr lang="en-US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between</a:t>
            </a:r>
            <a:r>
              <a:rPr lang="cs-CZ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stations Z9 and Z11 (values are averages for the period 2010–2016 with standard</a:t>
            </a:r>
            <a:r>
              <a:rPr lang="cs-CZ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deviations in brackets; CSO – combined sewer overflow; WWTP – wastewater</a:t>
            </a:r>
            <a:r>
              <a:rPr lang="cs-CZ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300" b="0" i="0" u="none" strike="noStrike" baseline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treatment plant).</a:t>
            </a:r>
          </a:p>
        </p:txBody>
      </p:sp>
    </p:spTree>
    <p:extLst>
      <p:ext uri="{BB962C8B-B14F-4D97-AF65-F5344CB8AC3E}">
        <p14:creationId xmlns:p14="http://schemas.microsoft.com/office/powerpoint/2010/main" val="2612537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27">
            <a:extLst>
              <a:ext uri="{FF2B5EF4-FFF2-40B4-BE49-F238E27FC236}">
                <a16:creationId xmlns:a16="http://schemas.microsoft.com/office/drawing/2014/main" xmlns="" id="{43C823D3-D619-407C-89E0-C6F6B1E7A42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29">
            <a:extLst>
              <a:ext uri="{FF2B5EF4-FFF2-40B4-BE49-F238E27FC236}">
                <a16:creationId xmlns:a16="http://schemas.microsoft.com/office/drawing/2014/main" xmlns="" id="{047F8E3E-2FFA-4A0F-B3C7-E57ADDCFB4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grpSp>
        <p:nvGrpSpPr>
          <p:cNvPr id="45" name="Group 31">
            <a:extLst>
              <a:ext uri="{FF2B5EF4-FFF2-40B4-BE49-F238E27FC236}">
                <a16:creationId xmlns:a16="http://schemas.microsoft.com/office/drawing/2014/main" xmlns="" id="{33D939F1-7ABE-4D0E-946A-43F37F556AF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0"/>
            <a:ext cx="3346102" cy="2510865"/>
            <a:chOff x="-305" y="-1"/>
            <a:chExt cx="3832880" cy="2876136"/>
          </a:xfrm>
        </p:grpSpPr>
        <p:sp>
          <p:nvSpPr>
            <p:cNvPr id="46" name="Freeform: Shape 32">
              <a:extLst>
                <a:ext uri="{FF2B5EF4-FFF2-40B4-BE49-F238E27FC236}">
                  <a16:creationId xmlns:a16="http://schemas.microsoft.com/office/drawing/2014/main" xmlns="" id="{63FE0426-0FE4-451E-A8BB-08DA6A6AC20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: Shape 33">
              <a:extLst>
                <a:ext uri="{FF2B5EF4-FFF2-40B4-BE49-F238E27FC236}">
                  <a16:creationId xmlns:a16="http://schemas.microsoft.com/office/drawing/2014/main" xmlns="" id="{4A32F7E8-35B4-451F-AA07-AECF7CA1D53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: Shape 34">
              <a:extLst>
                <a:ext uri="{FF2B5EF4-FFF2-40B4-BE49-F238E27FC236}">
                  <a16:creationId xmlns:a16="http://schemas.microsoft.com/office/drawing/2014/main" xmlns="" id="{E1097796-C3C8-4772-9EBD-9F5CA368F5A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: Shape 35">
              <a:extLst>
                <a:ext uri="{FF2B5EF4-FFF2-40B4-BE49-F238E27FC236}">
                  <a16:creationId xmlns:a16="http://schemas.microsoft.com/office/drawing/2014/main" xmlns="" id="{EC4BC137-BB50-4235-A83F-4B4EEE15904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4C252A22-A3BA-F06A-23A2-E96905FB1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748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AF064ADE-6F06-403E-8A3A-19DDB14D7C87}" type="slidenum">
              <a:rPr lang="en-US" smtClean="0"/>
              <a:pPr>
                <a:spcAft>
                  <a:spcPts val="600"/>
                </a:spcAft>
              </a:pPr>
              <a:t>9</a:t>
            </a:fld>
            <a:endParaRPr lang="en-US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xmlns="" id="{9DB3963A-4187-4A72-9DA4-CA6BADE2293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rot="5400000">
            <a:off x="9072780" y="3734338"/>
            <a:ext cx="3878664" cy="2368659"/>
            <a:chOff x="6867015" y="-1"/>
            <a:chExt cx="5324985" cy="3251912"/>
          </a:xfrm>
          <a:solidFill>
            <a:schemeClr val="accent5">
              <a:alpha val="10000"/>
            </a:schemeClr>
          </a:solidFill>
        </p:grpSpPr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xmlns="" id="{2428E75E-001A-4568-B035-574F1303EF5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867015" y="-1"/>
              <a:ext cx="5324985" cy="3251912"/>
            </a:xfrm>
            <a:custGeom>
              <a:avLst/>
              <a:gdLst>
                <a:gd name="connsiteX0" fmla="*/ 0 w 5324985"/>
                <a:gd name="connsiteY0" fmla="*/ 0 h 3251912"/>
                <a:gd name="connsiteX1" fmla="*/ 36826 w 5324985"/>
                <a:gd name="connsiteY1" fmla="*/ 0 h 3251912"/>
                <a:gd name="connsiteX2" fmla="*/ 45003 w 5324985"/>
                <a:gd name="connsiteY2" fmla="*/ 152909 h 3251912"/>
                <a:gd name="connsiteX3" fmla="*/ 68956 w 5324985"/>
                <a:gd name="connsiteY3" fmla="*/ 308600 h 3251912"/>
                <a:gd name="connsiteX4" fmla="*/ 167774 w 5324985"/>
                <a:gd name="connsiteY4" fmla="*/ 607968 h 3251912"/>
                <a:gd name="connsiteX5" fmla="*/ 201857 w 5324985"/>
                <a:gd name="connsiteY5" fmla="*/ 679539 h 3251912"/>
                <a:gd name="connsiteX6" fmla="*/ 239741 w 5324985"/>
                <a:gd name="connsiteY6" fmla="*/ 749488 h 3251912"/>
                <a:gd name="connsiteX7" fmla="*/ 323724 w 5324985"/>
                <a:gd name="connsiteY7" fmla="*/ 885101 h 3251912"/>
                <a:gd name="connsiteX8" fmla="*/ 416412 w 5324985"/>
                <a:gd name="connsiteY8" fmla="*/ 1016081 h 3251912"/>
                <a:gd name="connsiteX9" fmla="*/ 515719 w 5324985"/>
                <a:gd name="connsiteY9" fmla="*/ 1143356 h 3251912"/>
                <a:gd name="connsiteX10" fmla="*/ 722427 w 5324985"/>
                <a:gd name="connsiteY10" fmla="*/ 1395127 h 3251912"/>
                <a:gd name="connsiteX11" fmla="*/ 825780 w 5324985"/>
                <a:gd name="connsiteY11" fmla="*/ 1522749 h 3251912"/>
                <a:gd name="connsiteX12" fmla="*/ 926314 w 5324985"/>
                <a:gd name="connsiteY12" fmla="*/ 1651992 h 3251912"/>
                <a:gd name="connsiteX13" fmla="*/ 1026848 w 5324985"/>
                <a:gd name="connsiteY13" fmla="*/ 1776836 h 3251912"/>
                <a:gd name="connsiteX14" fmla="*/ 1131918 w 5324985"/>
                <a:gd name="connsiteY14" fmla="*/ 1897393 h 3251912"/>
                <a:gd name="connsiteX15" fmla="*/ 1354688 w 5324985"/>
                <a:gd name="connsiteY15" fmla="*/ 2124728 h 3251912"/>
                <a:gd name="connsiteX16" fmla="*/ 1855027 w 5324985"/>
                <a:gd name="connsiteY16" fmla="*/ 2504236 h 3251912"/>
                <a:gd name="connsiteX17" fmla="*/ 2131618 w 5324985"/>
                <a:gd name="connsiteY17" fmla="*/ 2646913 h 3251912"/>
                <a:gd name="connsiteX18" fmla="*/ 2423534 w 5324985"/>
                <a:gd name="connsiteY18" fmla="*/ 2754732 h 3251912"/>
                <a:gd name="connsiteX19" fmla="*/ 2727588 w 5324985"/>
                <a:gd name="connsiteY19" fmla="*/ 2829197 h 3251912"/>
                <a:gd name="connsiteX20" fmla="*/ 3041083 w 5324985"/>
                <a:gd name="connsiteY20" fmla="*/ 2870890 h 3251912"/>
                <a:gd name="connsiteX21" fmla="*/ 3360340 w 5324985"/>
                <a:gd name="connsiteY21" fmla="*/ 2883976 h 3251912"/>
                <a:gd name="connsiteX22" fmla="*/ 3439663 w 5324985"/>
                <a:gd name="connsiteY22" fmla="*/ 2883396 h 3251912"/>
                <a:gd name="connsiteX23" fmla="*/ 3478529 w 5324985"/>
                <a:gd name="connsiteY23" fmla="*/ 2882471 h 3251912"/>
                <a:gd name="connsiteX24" fmla="*/ 3517271 w 5324985"/>
                <a:gd name="connsiteY24" fmla="*/ 2880616 h 3251912"/>
                <a:gd name="connsiteX25" fmla="*/ 3671260 w 5324985"/>
                <a:gd name="connsiteY25" fmla="*/ 2867878 h 3251912"/>
                <a:gd name="connsiteX26" fmla="*/ 4265268 w 5324985"/>
                <a:gd name="connsiteY26" fmla="*/ 2716283 h 3251912"/>
                <a:gd name="connsiteX27" fmla="*/ 4546395 w 5324985"/>
                <a:gd name="connsiteY27" fmla="*/ 2584724 h 3251912"/>
                <a:gd name="connsiteX28" fmla="*/ 4817837 w 5324985"/>
                <a:gd name="connsiteY28" fmla="*/ 2424674 h 3251912"/>
                <a:gd name="connsiteX29" fmla="*/ 5081677 w 5324985"/>
                <a:gd name="connsiteY29" fmla="*/ 2243548 h 3251912"/>
                <a:gd name="connsiteX30" fmla="*/ 5211881 w 5324985"/>
                <a:gd name="connsiteY30" fmla="*/ 2147658 h 3251912"/>
                <a:gd name="connsiteX31" fmla="*/ 5324985 w 5324985"/>
                <a:gd name="connsiteY31" fmla="*/ 2062128 h 3251912"/>
                <a:gd name="connsiteX32" fmla="*/ 5324985 w 5324985"/>
                <a:gd name="connsiteY32" fmla="*/ 2514993 h 3251912"/>
                <a:gd name="connsiteX33" fmla="*/ 5314867 w 5324985"/>
                <a:gd name="connsiteY33" fmla="*/ 2522881 h 3251912"/>
                <a:gd name="connsiteX34" fmla="*/ 5038276 w 5324985"/>
                <a:gd name="connsiteY34" fmla="*/ 2722421 h 3251912"/>
                <a:gd name="connsiteX35" fmla="*/ 4741701 w 5324985"/>
                <a:gd name="connsiteY35" fmla="*/ 2904937 h 3251912"/>
                <a:gd name="connsiteX36" fmla="*/ 4420728 w 5324985"/>
                <a:gd name="connsiteY36" fmla="*/ 3058848 h 3251912"/>
                <a:gd name="connsiteX37" fmla="*/ 3717481 w 5324985"/>
                <a:gd name="connsiteY37" fmla="*/ 3237079 h 3251912"/>
                <a:gd name="connsiteX38" fmla="*/ 3535661 w 5324985"/>
                <a:gd name="connsiteY38" fmla="*/ 3249934 h 3251912"/>
                <a:gd name="connsiteX39" fmla="*/ 3490175 w 5324985"/>
                <a:gd name="connsiteY39" fmla="*/ 3251555 h 3251912"/>
                <a:gd name="connsiteX40" fmla="*/ 3444813 w 5324985"/>
                <a:gd name="connsiteY40" fmla="*/ 3251787 h 3251912"/>
                <a:gd name="connsiteX41" fmla="*/ 3355681 w 5324985"/>
                <a:gd name="connsiteY41" fmla="*/ 3250745 h 3251912"/>
                <a:gd name="connsiteX42" fmla="*/ 3179011 w 5324985"/>
                <a:gd name="connsiteY42" fmla="*/ 3243795 h 3251912"/>
                <a:gd name="connsiteX43" fmla="*/ 3002217 w 5324985"/>
                <a:gd name="connsiteY43" fmla="*/ 3227814 h 3251912"/>
                <a:gd name="connsiteX44" fmla="*/ 2650103 w 5324985"/>
                <a:gd name="connsiteY44" fmla="*/ 3170836 h 3251912"/>
                <a:gd name="connsiteX45" fmla="*/ 2305836 w 5324985"/>
                <a:gd name="connsiteY45" fmla="*/ 3072514 h 3251912"/>
                <a:gd name="connsiteX46" fmla="*/ 1978611 w 5324985"/>
                <a:gd name="connsiteY46" fmla="*/ 2929952 h 3251912"/>
                <a:gd name="connsiteX47" fmla="*/ 1678235 w 5324985"/>
                <a:gd name="connsiteY47" fmla="*/ 2744424 h 3251912"/>
                <a:gd name="connsiteX48" fmla="*/ 1175688 w 5324985"/>
                <a:gd name="connsiteY48" fmla="*/ 2277018 h 3251912"/>
                <a:gd name="connsiteX49" fmla="*/ 971310 w 5324985"/>
                <a:gd name="connsiteY49" fmla="*/ 2012044 h 3251912"/>
                <a:gd name="connsiteX50" fmla="*/ 790717 w 5324985"/>
                <a:gd name="connsiteY50" fmla="*/ 1735723 h 3251912"/>
                <a:gd name="connsiteX51" fmla="*/ 706488 w 5324985"/>
                <a:gd name="connsiteY51" fmla="*/ 1598604 h 3251912"/>
                <a:gd name="connsiteX52" fmla="*/ 618951 w 5324985"/>
                <a:gd name="connsiteY52" fmla="*/ 1463802 h 3251912"/>
                <a:gd name="connsiteX53" fmla="*/ 436273 w 5324985"/>
                <a:gd name="connsiteY53" fmla="*/ 1195355 h 3251912"/>
                <a:gd name="connsiteX54" fmla="*/ 346896 w 5324985"/>
                <a:gd name="connsiteY54" fmla="*/ 1058816 h 3251912"/>
                <a:gd name="connsiteX55" fmla="*/ 261809 w 5324985"/>
                <a:gd name="connsiteY55" fmla="*/ 919264 h 3251912"/>
                <a:gd name="connsiteX56" fmla="*/ 118487 w 5324985"/>
                <a:gd name="connsiteY56" fmla="*/ 626498 h 3251912"/>
                <a:gd name="connsiteX57" fmla="*/ 28130 w 5324985"/>
                <a:gd name="connsiteY57" fmla="*/ 315781 h 3251912"/>
                <a:gd name="connsiteX58" fmla="*/ 6751 w 5324985"/>
                <a:gd name="connsiteY58" fmla="*/ 156195 h 3251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5324985" h="3251912">
                  <a:moveTo>
                    <a:pt x="0" y="0"/>
                  </a:moveTo>
                  <a:lnTo>
                    <a:pt x="36826" y="0"/>
                  </a:lnTo>
                  <a:lnTo>
                    <a:pt x="45003" y="152909"/>
                  </a:lnTo>
                  <a:cubicBezTo>
                    <a:pt x="50351" y="205154"/>
                    <a:pt x="58290" y="257123"/>
                    <a:pt x="68956" y="308600"/>
                  </a:cubicBezTo>
                  <a:cubicBezTo>
                    <a:pt x="91393" y="411324"/>
                    <a:pt x="123882" y="511847"/>
                    <a:pt x="167774" y="607968"/>
                  </a:cubicBezTo>
                  <a:cubicBezTo>
                    <a:pt x="178195" y="632173"/>
                    <a:pt x="190333" y="655798"/>
                    <a:pt x="201857" y="679539"/>
                  </a:cubicBezTo>
                  <a:cubicBezTo>
                    <a:pt x="214363" y="702933"/>
                    <a:pt x="226255" y="726557"/>
                    <a:pt x="239741" y="749488"/>
                  </a:cubicBezTo>
                  <a:cubicBezTo>
                    <a:pt x="265488" y="795812"/>
                    <a:pt x="294176" y="840746"/>
                    <a:pt x="323724" y="885101"/>
                  </a:cubicBezTo>
                  <a:cubicBezTo>
                    <a:pt x="353149" y="929572"/>
                    <a:pt x="384657" y="972885"/>
                    <a:pt x="416412" y="1016081"/>
                  </a:cubicBezTo>
                  <a:cubicBezTo>
                    <a:pt x="448655" y="1058931"/>
                    <a:pt x="482127" y="1101202"/>
                    <a:pt x="515719" y="1143356"/>
                  </a:cubicBezTo>
                  <a:cubicBezTo>
                    <a:pt x="583027" y="1227782"/>
                    <a:pt x="653402" y="1310470"/>
                    <a:pt x="722427" y="1395127"/>
                  </a:cubicBezTo>
                  <a:cubicBezTo>
                    <a:pt x="757123" y="1437282"/>
                    <a:pt x="791697" y="1479783"/>
                    <a:pt x="825780" y="1522749"/>
                  </a:cubicBezTo>
                  <a:cubicBezTo>
                    <a:pt x="859742" y="1565367"/>
                    <a:pt x="893457" y="1610649"/>
                    <a:pt x="926314" y="1651992"/>
                  </a:cubicBezTo>
                  <a:cubicBezTo>
                    <a:pt x="958927" y="1694379"/>
                    <a:pt x="993132" y="1735492"/>
                    <a:pt x="1026848" y="1776836"/>
                  </a:cubicBezTo>
                  <a:cubicBezTo>
                    <a:pt x="1061545" y="1817485"/>
                    <a:pt x="1095996" y="1858133"/>
                    <a:pt x="1131918" y="1897393"/>
                  </a:cubicBezTo>
                  <a:cubicBezTo>
                    <a:pt x="1203273" y="1976376"/>
                    <a:pt x="1277447" y="2052463"/>
                    <a:pt x="1354688" y="2124728"/>
                  </a:cubicBezTo>
                  <a:cubicBezTo>
                    <a:pt x="1509411" y="2268911"/>
                    <a:pt x="1676396" y="2397575"/>
                    <a:pt x="1855027" y="2504236"/>
                  </a:cubicBezTo>
                  <a:cubicBezTo>
                    <a:pt x="1944528" y="2557277"/>
                    <a:pt x="2036357" y="2605917"/>
                    <a:pt x="2131618" y="2646913"/>
                  </a:cubicBezTo>
                  <a:cubicBezTo>
                    <a:pt x="2226267" y="2689068"/>
                    <a:pt x="2323981" y="2724622"/>
                    <a:pt x="2423534" y="2754732"/>
                  </a:cubicBezTo>
                  <a:cubicBezTo>
                    <a:pt x="2523087" y="2784958"/>
                    <a:pt x="2624602" y="2809394"/>
                    <a:pt x="2727588" y="2829197"/>
                  </a:cubicBezTo>
                  <a:cubicBezTo>
                    <a:pt x="2830698" y="2848653"/>
                    <a:pt x="2935522" y="2861971"/>
                    <a:pt x="3041083" y="2870890"/>
                  </a:cubicBezTo>
                  <a:cubicBezTo>
                    <a:pt x="3146644" y="2879922"/>
                    <a:pt x="3253307" y="2883860"/>
                    <a:pt x="3360340" y="2883976"/>
                  </a:cubicBezTo>
                  <a:cubicBezTo>
                    <a:pt x="3387067" y="2883976"/>
                    <a:pt x="3414162" y="2884439"/>
                    <a:pt x="3439663" y="2883396"/>
                  </a:cubicBezTo>
                  <a:lnTo>
                    <a:pt x="3478529" y="2882471"/>
                  </a:lnTo>
                  <a:lnTo>
                    <a:pt x="3517271" y="2880616"/>
                  </a:lnTo>
                  <a:cubicBezTo>
                    <a:pt x="3568887" y="2878417"/>
                    <a:pt x="3620257" y="2873552"/>
                    <a:pt x="3671260" y="2867878"/>
                  </a:cubicBezTo>
                  <a:cubicBezTo>
                    <a:pt x="3875515" y="2844253"/>
                    <a:pt x="4074253" y="2792486"/>
                    <a:pt x="4265268" y="2716283"/>
                  </a:cubicBezTo>
                  <a:cubicBezTo>
                    <a:pt x="4361020" y="2678529"/>
                    <a:pt x="4454444" y="2633710"/>
                    <a:pt x="4546395" y="2584724"/>
                  </a:cubicBezTo>
                  <a:cubicBezTo>
                    <a:pt x="4638470" y="2535967"/>
                    <a:pt x="4728827" y="2481885"/>
                    <a:pt x="4817837" y="2424674"/>
                  </a:cubicBezTo>
                  <a:cubicBezTo>
                    <a:pt x="4906846" y="2367348"/>
                    <a:pt x="4994385" y="2306317"/>
                    <a:pt x="5081677" y="2243548"/>
                  </a:cubicBezTo>
                  <a:cubicBezTo>
                    <a:pt x="5125201" y="2212164"/>
                    <a:pt x="5168603" y="2179969"/>
                    <a:pt x="5211881" y="2147658"/>
                  </a:cubicBezTo>
                  <a:lnTo>
                    <a:pt x="5324985" y="2062128"/>
                  </a:lnTo>
                  <a:lnTo>
                    <a:pt x="5324985" y="2514993"/>
                  </a:lnTo>
                  <a:lnTo>
                    <a:pt x="5314867" y="2522881"/>
                  </a:lnTo>
                  <a:cubicBezTo>
                    <a:pt x="5225490" y="2591325"/>
                    <a:pt x="5133783" y="2658379"/>
                    <a:pt x="5038276" y="2722421"/>
                  </a:cubicBezTo>
                  <a:cubicBezTo>
                    <a:pt x="4942892" y="2786348"/>
                    <a:pt x="4844810" y="2848422"/>
                    <a:pt x="4741701" y="2904937"/>
                  </a:cubicBezTo>
                  <a:cubicBezTo>
                    <a:pt x="4638592" y="2961337"/>
                    <a:pt x="4531929" y="3013683"/>
                    <a:pt x="4420728" y="3058848"/>
                  </a:cubicBezTo>
                  <a:cubicBezTo>
                    <a:pt x="4199063" y="3150338"/>
                    <a:pt x="3959621" y="3211485"/>
                    <a:pt x="3717481" y="3237079"/>
                  </a:cubicBezTo>
                  <a:cubicBezTo>
                    <a:pt x="3656914" y="3243101"/>
                    <a:pt x="3596227" y="3247966"/>
                    <a:pt x="3535661" y="3249934"/>
                  </a:cubicBezTo>
                  <a:lnTo>
                    <a:pt x="3490175" y="3251555"/>
                  </a:lnTo>
                  <a:lnTo>
                    <a:pt x="3444813" y="3251787"/>
                  </a:lnTo>
                  <a:cubicBezTo>
                    <a:pt x="3414162" y="3252250"/>
                    <a:pt x="3385105" y="3251324"/>
                    <a:pt x="3355681" y="3250745"/>
                  </a:cubicBezTo>
                  <a:cubicBezTo>
                    <a:pt x="3296954" y="3250050"/>
                    <a:pt x="3237860" y="3246692"/>
                    <a:pt x="3179011" y="3243795"/>
                  </a:cubicBezTo>
                  <a:cubicBezTo>
                    <a:pt x="3120039" y="3239164"/>
                    <a:pt x="3061067" y="3234878"/>
                    <a:pt x="3002217" y="3227814"/>
                  </a:cubicBezTo>
                  <a:cubicBezTo>
                    <a:pt x="2884397" y="3214496"/>
                    <a:pt x="2766699" y="3196314"/>
                    <a:pt x="2650103" y="3170836"/>
                  </a:cubicBezTo>
                  <a:cubicBezTo>
                    <a:pt x="2533510" y="3145358"/>
                    <a:pt x="2418263" y="3112583"/>
                    <a:pt x="2305836" y="3072514"/>
                  </a:cubicBezTo>
                  <a:cubicBezTo>
                    <a:pt x="2193410" y="3032328"/>
                    <a:pt x="2083926" y="2984383"/>
                    <a:pt x="1978611" y="2929952"/>
                  </a:cubicBezTo>
                  <a:cubicBezTo>
                    <a:pt x="1873663" y="2874711"/>
                    <a:pt x="1772884" y="2812985"/>
                    <a:pt x="1678235" y="2744424"/>
                  </a:cubicBezTo>
                  <a:cubicBezTo>
                    <a:pt x="1488201" y="2608001"/>
                    <a:pt x="1321708" y="2448068"/>
                    <a:pt x="1175688" y="2277018"/>
                  </a:cubicBezTo>
                  <a:cubicBezTo>
                    <a:pt x="1102985" y="2191086"/>
                    <a:pt x="1035309" y="2102377"/>
                    <a:pt x="971310" y="2012044"/>
                  </a:cubicBezTo>
                  <a:cubicBezTo>
                    <a:pt x="907188" y="1921714"/>
                    <a:pt x="847358" y="1829413"/>
                    <a:pt x="790717" y="1735723"/>
                  </a:cubicBezTo>
                  <a:cubicBezTo>
                    <a:pt x="761782" y="1688357"/>
                    <a:pt x="735300" y="1644002"/>
                    <a:pt x="706488" y="1598604"/>
                  </a:cubicBezTo>
                  <a:cubicBezTo>
                    <a:pt x="677922" y="1553555"/>
                    <a:pt x="648866" y="1508505"/>
                    <a:pt x="618951" y="1463802"/>
                  </a:cubicBezTo>
                  <a:lnTo>
                    <a:pt x="436273" y="1195355"/>
                  </a:lnTo>
                  <a:cubicBezTo>
                    <a:pt x="405990" y="1150189"/>
                    <a:pt x="376075" y="1104792"/>
                    <a:pt x="346896" y="1058816"/>
                  </a:cubicBezTo>
                  <a:cubicBezTo>
                    <a:pt x="317716" y="1012838"/>
                    <a:pt x="288782" y="966747"/>
                    <a:pt x="261809" y="919264"/>
                  </a:cubicBezTo>
                  <a:cubicBezTo>
                    <a:pt x="207742" y="824764"/>
                    <a:pt x="158088" y="727485"/>
                    <a:pt x="118487" y="626498"/>
                  </a:cubicBezTo>
                  <a:cubicBezTo>
                    <a:pt x="78151" y="525859"/>
                    <a:pt x="48237" y="421515"/>
                    <a:pt x="28130" y="315781"/>
                  </a:cubicBezTo>
                  <a:cubicBezTo>
                    <a:pt x="18506" y="262914"/>
                    <a:pt x="11425" y="209642"/>
                    <a:pt x="6751" y="15619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xmlns="" id="{64AC8CFC-1164-4525-82A0-25F75ADCF4C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16467" y="-1"/>
              <a:ext cx="5275533" cy="2980757"/>
            </a:xfrm>
            <a:custGeom>
              <a:avLst/>
              <a:gdLst>
                <a:gd name="connsiteX0" fmla="*/ 0 w 5275533"/>
                <a:gd name="connsiteY0" fmla="*/ 0 h 2980757"/>
                <a:gd name="connsiteX1" fmla="*/ 201166 w 5275533"/>
                <a:gd name="connsiteY1" fmla="*/ 0 h 2980757"/>
                <a:gd name="connsiteX2" fmla="*/ 206734 w 5275533"/>
                <a:gd name="connsiteY2" fmla="*/ 89286 h 2980757"/>
                <a:gd name="connsiteX3" fmla="*/ 232051 w 5275533"/>
                <a:gd name="connsiteY3" fmla="*/ 226897 h 2980757"/>
                <a:gd name="connsiteX4" fmla="*/ 332707 w 5275533"/>
                <a:gd name="connsiteY4" fmla="*/ 487120 h 2980757"/>
                <a:gd name="connsiteX5" fmla="*/ 402959 w 5275533"/>
                <a:gd name="connsiteY5" fmla="*/ 609647 h 2980757"/>
                <a:gd name="connsiteX6" fmla="*/ 483631 w 5275533"/>
                <a:gd name="connsiteY6" fmla="*/ 728236 h 2980757"/>
                <a:gd name="connsiteX7" fmla="*/ 669986 w 5275533"/>
                <a:gd name="connsiteY7" fmla="*/ 957424 h 2980757"/>
                <a:gd name="connsiteX8" fmla="*/ 871667 w 5275533"/>
                <a:gd name="connsiteY8" fmla="*/ 1188348 h 2980757"/>
                <a:gd name="connsiteX9" fmla="*/ 971956 w 5275533"/>
                <a:gd name="connsiteY9" fmla="*/ 1308905 h 2980757"/>
                <a:gd name="connsiteX10" fmla="*/ 1020139 w 5275533"/>
                <a:gd name="connsiteY10" fmla="*/ 1368084 h 2980757"/>
                <a:gd name="connsiteX11" fmla="*/ 1067340 w 5275533"/>
                <a:gd name="connsiteY11" fmla="*/ 1424715 h 2980757"/>
                <a:gd name="connsiteX12" fmla="*/ 1472909 w 5275533"/>
                <a:gd name="connsiteY12" fmla="*/ 1843252 h 2980757"/>
                <a:gd name="connsiteX13" fmla="*/ 1688567 w 5275533"/>
                <a:gd name="connsiteY13" fmla="*/ 2031559 h 2980757"/>
                <a:gd name="connsiteX14" fmla="*/ 1914401 w 5275533"/>
                <a:gd name="connsiteY14" fmla="*/ 2205156 h 2980757"/>
                <a:gd name="connsiteX15" fmla="*/ 2418909 w 5275533"/>
                <a:gd name="connsiteY15" fmla="*/ 2479741 h 2980757"/>
                <a:gd name="connsiteX16" fmla="*/ 2701141 w 5275533"/>
                <a:gd name="connsiteY16" fmla="*/ 2557333 h 2980757"/>
                <a:gd name="connsiteX17" fmla="*/ 2773475 w 5275533"/>
                <a:gd name="connsiteY17" fmla="*/ 2570999 h 2980757"/>
                <a:gd name="connsiteX18" fmla="*/ 2846424 w 5275533"/>
                <a:gd name="connsiteY18" fmla="*/ 2582465 h 2980757"/>
                <a:gd name="connsiteX19" fmla="*/ 2993669 w 5275533"/>
                <a:gd name="connsiteY19" fmla="*/ 2598909 h 2980757"/>
                <a:gd name="connsiteX20" fmla="*/ 3067721 w 5275533"/>
                <a:gd name="connsiteY20" fmla="*/ 2604237 h 2980757"/>
                <a:gd name="connsiteX21" fmla="*/ 3142019 w 5275533"/>
                <a:gd name="connsiteY21" fmla="*/ 2607943 h 2980757"/>
                <a:gd name="connsiteX22" fmla="*/ 3216561 w 5275533"/>
                <a:gd name="connsiteY22" fmla="*/ 2609564 h 2980757"/>
                <a:gd name="connsiteX23" fmla="*/ 3291225 w 5275533"/>
                <a:gd name="connsiteY23" fmla="*/ 2609217 h 2980757"/>
                <a:gd name="connsiteX24" fmla="*/ 3328619 w 5275533"/>
                <a:gd name="connsiteY24" fmla="*/ 2608869 h 2980757"/>
                <a:gd name="connsiteX25" fmla="*/ 3364665 w 5275533"/>
                <a:gd name="connsiteY25" fmla="*/ 2607363 h 2980757"/>
                <a:gd name="connsiteX26" fmla="*/ 3400587 w 5275533"/>
                <a:gd name="connsiteY26" fmla="*/ 2605627 h 2980757"/>
                <a:gd name="connsiteX27" fmla="*/ 3436387 w 5275533"/>
                <a:gd name="connsiteY27" fmla="*/ 2602847 h 2980757"/>
                <a:gd name="connsiteX28" fmla="*/ 3578361 w 5275533"/>
                <a:gd name="connsiteY28" fmla="*/ 2586286 h 2980757"/>
                <a:gd name="connsiteX29" fmla="*/ 4119159 w 5275533"/>
                <a:gd name="connsiteY29" fmla="*/ 2418594 h 2980757"/>
                <a:gd name="connsiteX30" fmla="*/ 4618765 w 5275533"/>
                <a:gd name="connsiteY30" fmla="*/ 2124668 h 2980757"/>
                <a:gd name="connsiteX31" fmla="*/ 4739895 w 5275533"/>
                <a:gd name="connsiteY31" fmla="*/ 2038275 h 2980757"/>
                <a:gd name="connsiteX32" fmla="*/ 4861027 w 5275533"/>
                <a:gd name="connsiteY32" fmla="*/ 1948986 h 2980757"/>
                <a:gd name="connsiteX33" fmla="*/ 5106354 w 5275533"/>
                <a:gd name="connsiteY33" fmla="*/ 1763690 h 2980757"/>
                <a:gd name="connsiteX34" fmla="*/ 5275533 w 5275533"/>
                <a:gd name="connsiteY34" fmla="*/ 1641017 h 2980757"/>
                <a:gd name="connsiteX35" fmla="*/ 5275533 w 5275533"/>
                <a:gd name="connsiteY35" fmla="*/ 2257481 h 2980757"/>
                <a:gd name="connsiteX36" fmla="*/ 5168881 w 5275533"/>
                <a:gd name="connsiteY36" fmla="*/ 2332084 h 2980757"/>
                <a:gd name="connsiteX37" fmla="*/ 5036225 w 5275533"/>
                <a:gd name="connsiteY37" fmla="*/ 2421489 h 2980757"/>
                <a:gd name="connsiteX38" fmla="*/ 4899401 w 5275533"/>
                <a:gd name="connsiteY38" fmla="*/ 2508347 h 2980757"/>
                <a:gd name="connsiteX39" fmla="*/ 4612145 w 5275533"/>
                <a:gd name="connsiteY39" fmla="*/ 2671407 h 2980757"/>
                <a:gd name="connsiteX40" fmla="*/ 4303187 w 5275533"/>
                <a:gd name="connsiteY40" fmla="*/ 2810030 h 2980757"/>
                <a:gd name="connsiteX41" fmla="*/ 3630835 w 5275533"/>
                <a:gd name="connsiteY41" fmla="*/ 2969500 h 2980757"/>
                <a:gd name="connsiteX42" fmla="*/ 3457719 w 5275533"/>
                <a:gd name="connsiteY42" fmla="*/ 2979808 h 2980757"/>
                <a:gd name="connsiteX43" fmla="*/ 3414441 w 5275533"/>
                <a:gd name="connsiteY43" fmla="*/ 2980733 h 2980757"/>
                <a:gd name="connsiteX44" fmla="*/ 3371285 w 5275533"/>
                <a:gd name="connsiteY44" fmla="*/ 2980502 h 2980757"/>
                <a:gd name="connsiteX45" fmla="*/ 3328252 w 5275533"/>
                <a:gd name="connsiteY45" fmla="*/ 2980039 h 2980757"/>
                <a:gd name="connsiteX46" fmla="*/ 3286445 w 5275533"/>
                <a:gd name="connsiteY46" fmla="*/ 2978534 h 2980757"/>
                <a:gd name="connsiteX47" fmla="*/ 2952475 w 5275533"/>
                <a:gd name="connsiteY47" fmla="*/ 2953402 h 2980757"/>
                <a:gd name="connsiteX48" fmla="*/ 2620591 w 5275533"/>
                <a:gd name="connsiteY48" fmla="*/ 2898046 h 2980757"/>
                <a:gd name="connsiteX49" fmla="*/ 2294591 w 5275533"/>
                <a:gd name="connsiteY49" fmla="*/ 2811305 h 2980757"/>
                <a:gd name="connsiteX50" fmla="*/ 1670544 w 5275533"/>
                <a:gd name="connsiteY50" fmla="*/ 2550501 h 2980757"/>
                <a:gd name="connsiteX51" fmla="*/ 1144703 w 5275533"/>
                <a:gd name="connsiteY51" fmla="*/ 2144472 h 2980757"/>
                <a:gd name="connsiteX52" fmla="*/ 931497 w 5275533"/>
                <a:gd name="connsiteY52" fmla="*/ 1900114 h 2980757"/>
                <a:gd name="connsiteX53" fmla="*/ 745265 w 5275533"/>
                <a:gd name="connsiteY53" fmla="*/ 1641395 h 2980757"/>
                <a:gd name="connsiteX54" fmla="*/ 701741 w 5275533"/>
                <a:gd name="connsiteY54" fmla="*/ 1575500 h 2980757"/>
                <a:gd name="connsiteX55" fmla="*/ 660178 w 5275533"/>
                <a:gd name="connsiteY55" fmla="*/ 1511573 h 2980757"/>
                <a:gd name="connsiteX56" fmla="*/ 578158 w 5275533"/>
                <a:gd name="connsiteY56" fmla="*/ 1387656 h 2980757"/>
                <a:gd name="connsiteX57" fmla="*/ 408230 w 5275533"/>
                <a:gd name="connsiteY57" fmla="*/ 1134497 h 2980757"/>
                <a:gd name="connsiteX58" fmla="*/ 242349 w 5275533"/>
                <a:gd name="connsiteY58" fmla="*/ 866860 h 2980757"/>
                <a:gd name="connsiteX59" fmla="*/ 167562 w 5275533"/>
                <a:gd name="connsiteY59" fmla="*/ 724994 h 2980757"/>
                <a:gd name="connsiteX60" fmla="*/ 104054 w 5275533"/>
                <a:gd name="connsiteY60" fmla="*/ 576525 h 2980757"/>
                <a:gd name="connsiteX61" fmla="*/ 55381 w 5275533"/>
                <a:gd name="connsiteY61" fmla="*/ 422499 h 2980757"/>
                <a:gd name="connsiteX62" fmla="*/ 37236 w 5275533"/>
                <a:gd name="connsiteY62" fmla="*/ 343980 h 2980757"/>
                <a:gd name="connsiteX63" fmla="*/ 29267 w 5275533"/>
                <a:gd name="connsiteY63" fmla="*/ 304604 h 2980757"/>
                <a:gd name="connsiteX64" fmla="*/ 22646 w 5275533"/>
                <a:gd name="connsiteY64" fmla="*/ 265113 h 2980757"/>
                <a:gd name="connsiteX65" fmla="*/ 3903 w 5275533"/>
                <a:gd name="connsiteY65" fmla="*/ 106787 h 29807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5275533" h="2980757">
                  <a:moveTo>
                    <a:pt x="0" y="0"/>
                  </a:moveTo>
                  <a:lnTo>
                    <a:pt x="201166" y="0"/>
                  </a:lnTo>
                  <a:lnTo>
                    <a:pt x="206734" y="89286"/>
                  </a:lnTo>
                  <a:cubicBezTo>
                    <a:pt x="212220" y="135755"/>
                    <a:pt x="220465" y="181731"/>
                    <a:pt x="232051" y="226897"/>
                  </a:cubicBezTo>
                  <a:cubicBezTo>
                    <a:pt x="254855" y="317344"/>
                    <a:pt x="290287" y="403854"/>
                    <a:pt x="332707" y="487120"/>
                  </a:cubicBezTo>
                  <a:cubicBezTo>
                    <a:pt x="354163" y="528696"/>
                    <a:pt x="377948" y="569461"/>
                    <a:pt x="402959" y="609647"/>
                  </a:cubicBezTo>
                  <a:cubicBezTo>
                    <a:pt x="428337" y="649717"/>
                    <a:pt x="455433" y="689209"/>
                    <a:pt x="483631" y="728236"/>
                  </a:cubicBezTo>
                  <a:cubicBezTo>
                    <a:pt x="540764" y="806061"/>
                    <a:pt x="604271" y="881569"/>
                    <a:pt x="669986" y="957424"/>
                  </a:cubicBezTo>
                  <a:cubicBezTo>
                    <a:pt x="735701" y="1033395"/>
                    <a:pt x="804359" y="1109366"/>
                    <a:pt x="871667" y="1188348"/>
                  </a:cubicBezTo>
                  <a:cubicBezTo>
                    <a:pt x="905383" y="1227723"/>
                    <a:pt x="938731" y="1268025"/>
                    <a:pt x="971956" y="1308905"/>
                  </a:cubicBezTo>
                  <a:lnTo>
                    <a:pt x="1020139" y="1368084"/>
                  </a:lnTo>
                  <a:cubicBezTo>
                    <a:pt x="1035954" y="1386962"/>
                    <a:pt x="1051035" y="1406302"/>
                    <a:pt x="1067340" y="1424715"/>
                  </a:cubicBezTo>
                  <a:cubicBezTo>
                    <a:pt x="1194602" y="1574573"/>
                    <a:pt x="1332652" y="1712503"/>
                    <a:pt x="1472909" y="1843252"/>
                  </a:cubicBezTo>
                  <a:cubicBezTo>
                    <a:pt x="1543406" y="1908337"/>
                    <a:pt x="1615128" y="1971221"/>
                    <a:pt x="1688567" y="2031559"/>
                  </a:cubicBezTo>
                  <a:cubicBezTo>
                    <a:pt x="1762006" y="2091895"/>
                    <a:pt x="1836793" y="2150263"/>
                    <a:pt x="1914401" y="2205156"/>
                  </a:cubicBezTo>
                  <a:cubicBezTo>
                    <a:pt x="2069003" y="2315176"/>
                    <a:pt x="2235742" y="2413498"/>
                    <a:pt x="2418909" y="2479741"/>
                  </a:cubicBezTo>
                  <a:cubicBezTo>
                    <a:pt x="2510249" y="2512863"/>
                    <a:pt x="2604898" y="2538225"/>
                    <a:pt x="2701141" y="2557333"/>
                  </a:cubicBezTo>
                  <a:cubicBezTo>
                    <a:pt x="2725293" y="2561850"/>
                    <a:pt x="2749201" y="2567062"/>
                    <a:pt x="2773475" y="2570999"/>
                  </a:cubicBezTo>
                  <a:lnTo>
                    <a:pt x="2846424" y="2582465"/>
                  </a:lnTo>
                  <a:cubicBezTo>
                    <a:pt x="2895343" y="2588602"/>
                    <a:pt x="2944261" y="2595088"/>
                    <a:pt x="2993669" y="2598909"/>
                  </a:cubicBezTo>
                  <a:cubicBezTo>
                    <a:pt x="3018313" y="2601110"/>
                    <a:pt x="3042956" y="2603195"/>
                    <a:pt x="3067721" y="2604237"/>
                  </a:cubicBezTo>
                  <a:cubicBezTo>
                    <a:pt x="3092487" y="2605394"/>
                    <a:pt x="3117130" y="2607247"/>
                    <a:pt x="3142019" y="2607943"/>
                  </a:cubicBezTo>
                  <a:lnTo>
                    <a:pt x="3216561" y="2609564"/>
                  </a:lnTo>
                  <a:cubicBezTo>
                    <a:pt x="3241326" y="2610142"/>
                    <a:pt x="3266337" y="2609333"/>
                    <a:pt x="3291225" y="2609217"/>
                  </a:cubicBezTo>
                  <a:lnTo>
                    <a:pt x="3328619" y="2608869"/>
                  </a:lnTo>
                  <a:cubicBezTo>
                    <a:pt x="3340757" y="2608522"/>
                    <a:pt x="3352649" y="2607827"/>
                    <a:pt x="3364665" y="2607363"/>
                  </a:cubicBezTo>
                  <a:cubicBezTo>
                    <a:pt x="3376679" y="2606784"/>
                    <a:pt x="3388695" y="2606438"/>
                    <a:pt x="3400587" y="2605627"/>
                  </a:cubicBezTo>
                  <a:lnTo>
                    <a:pt x="3436387" y="2602847"/>
                  </a:lnTo>
                  <a:cubicBezTo>
                    <a:pt x="3484079" y="2599257"/>
                    <a:pt x="3531404" y="2593235"/>
                    <a:pt x="3578361" y="2586286"/>
                  </a:cubicBezTo>
                  <a:cubicBezTo>
                    <a:pt x="3766310" y="2556871"/>
                    <a:pt x="3947025" y="2499314"/>
                    <a:pt x="4119159" y="2418594"/>
                  </a:cubicBezTo>
                  <a:cubicBezTo>
                    <a:pt x="4291907" y="2338801"/>
                    <a:pt x="4456317" y="2236657"/>
                    <a:pt x="4618765" y="2124668"/>
                  </a:cubicBezTo>
                  <a:cubicBezTo>
                    <a:pt x="4659346" y="2096759"/>
                    <a:pt x="4699682" y="2067575"/>
                    <a:pt x="4739895" y="2038275"/>
                  </a:cubicBezTo>
                  <a:cubicBezTo>
                    <a:pt x="4780355" y="2008976"/>
                    <a:pt x="4820691" y="1979212"/>
                    <a:pt x="4861027" y="1948986"/>
                  </a:cubicBezTo>
                  <a:lnTo>
                    <a:pt x="5106354" y="1763690"/>
                  </a:lnTo>
                  <a:lnTo>
                    <a:pt x="5275533" y="1641017"/>
                  </a:lnTo>
                  <a:lnTo>
                    <a:pt x="5275533" y="2257481"/>
                  </a:lnTo>
                  <a:lnTo>
                    <a:pt x="5168881" y="2332084"/>
                  </a:lnTo>
                  <a:cubicBezTo>
                    <a:pt x="5125235" y="2362079"/>
                    <a:pt x="5081099" y="2391958"/>
                    <a:pt x="5036225" y="2421489"/>
                  </a:cubicBezTo>
                  <a:cubicBezTo>
                    <a:pt x="4991231" y="2450790"/>
                    <a:pt x="4945867" y="2479857"/>
                    <a:pt x="4899401" y="2508347"/>
                  </a:cubicBezTo>
                  <a:cubicBezTo>
                    <a:pt x="4806959" y="2565440"/>
                    <a:pt x="4711574" y="2620798"/>
                    <a:pt x="4612145" y="2671407"/>
                  </a:cubicBezTo>
                  <a:cubicBezTo>
                    <a:pt x="4512836" y="2722247"/>
                    <a:pt x="4410095" y="2769496"/>
                    <a:pt x="4303187" y="2810030"/>
                  </a:cubicBezTo>
                  <a:cubicBezTo>
                    <a:pt x="4090349" y="2892256"/>
                    <a:pt x="3861694" y="2947728"/>
                    <a:pt x="3630835" y="2969500"/>
                  </a:cubicBezTo>
                  <a:cubicBezTo>
                    <a:pt x="3573089" y="2974712"/>
                    <a:pt x="3515343" y="2978649"/>
                    <a:pt x="3457719" y="2979808"/>
                  </a:cubicBezTo>
                  <a:lnTo>
                    <a:pt x="3414441" y="2980733"/>
                  </a:lnTo>
                  <a:cubicBezTo>
                    <a:pt x="3400097" y="2980850"/>
                    <a:pt x="3385630" y="2980502"/>
                    <a:pt x="3371285" y="2980502"/>
                  </a:cubicBezTo>
                  <a:lnTo>
                    <a:pt x="3328252" y="2980039"/>
                  </a:lnTo>
                  <a:lnTo>
                    <a:pt x="3286445" y="2978534"/>
                  </a:lnTo>
                  <a:cubicBezTo>
                    <a:pt x="3175121" y="2975174"/>
                    <a:pt x="3063553" y="2966837"/>
                    <a:pt x="2952475" y="2953402"/>
                  </a:cubicBezTo>
                  <a:cubicBezTo>
                    <a:pt x="2841275" y="2940664"/>
                    <a:pt x="2730319" y="2922365"/>
                    <a:pt x="2620591" y="2898046"/>
                  </a:cubicBezTo>
                  <a:cubicBezTo>
                    <a:pt x="2510984" y="2873494"/>
                    <a:pt x="2402235" y="2844426"/>
                    <a:pt x="2294591" y="2811305"/>
                  </a:cubicBezTo>
                  <a:cubicBezTo>
                    <a:pt x="2079669" y="2744483"/>
                    <a:pt x="1867198" y="2661331"/>
                    <a:pt x="1670544" y="2550501"/>
                  </a:cubicBezTo>
                  <a:cubicBezTo>
                    <a:pt x="1473767" y="2439903"/>
                    <a:pt x="1298079" y="2299657"/>
                    <a:pt x="1144703" y="2144472"/>
                  </a:cubicBezTo>
                  <a:cubicBezTo>
                    <a:pt x="1067586" y="2066996"/>
                    <a:pt x="997458" y="1984539"/>
                    <a:pt x="931497" y="1900114"/>
                  </a:cubicBezTo>
                  <a:cubicBezTo>
                    <a:pt x="865906" y="1815342"/>
                    <a:pt x="803500" y="1729295"/>
                    <a:pt x="745265" y="1641395"/>
                  </a:cubicBezTo>
                  <a:cubicBezTo>
                    <a:pt x="730307" y="1619623"/>
                    <a:pt x="716207" y="1597503"/>
                    <a:pt x="701741" y="1575500"/>
                  </a:cubicBezTo>
                  <a:lnTo>
                    <a:pt x="660178" y="1511573"/>
                  </a:lnTo>
                  <a:cubicBezTo>
                    <a:pt x="633574" y="1470229"/>
                    <a:pt x="605989" y="1429232"/>
                    <a:pt x="578158" y="1387656"/>
                  </a:cubicBezTo>
                  <a:lnTo>
                    <a:pt x="408230" y="1134497"/>
                  </a:lnTo>
                  <a:cubicBezTo>
                    <a:pt x="351220" y="1048219"/>
                    <a:pt x="294945" y="959392"/>
                    <a:pt x="242349" y="866860"/>
                  </a:cubicBezTo>
                  <a:cubicBezTo>
                    <a:pt x="216112" y="820536"/>
                    <a:pt x="190734" y="773402"/>
                    <a:pt x="167562" y="724994"/>
                  </a:cubicBezTo>
                  <a:cubicBezTo>
                    <a:pt x="144513" y="676469"/>
                    <a:pt x="123057" y="627019"/>
                    <a:pt x="104054" y="576525"/>
                  </a:cubicBezTo>
                  <a:cubicBezTo>
                    <a:pt x="85418" y="525917"/>
                    <a:pt x="68867" y="474613"/>
                    <a:pt x="55381" y="422499"/>
                  </a:cubicBezTo>
                  <a:cubicBezTo>
                    <a:pt x="49006" y="396442"/>
                    <a:pt x="42508" y="370269"/>
                    <a:pt x="37236" y="343980"/>
                  </a:cubicBezTo>
                  <a:lnTo>
                    <a:pt x="29267" y="304604"/>
                  </a:lnTo>
                  <a:lnTo>
                    <a:pt x="22646" y="265113"/>
                  </a:lnTo>
                  <a:cubicBezTo>
                    <a:pt x="14003" y="212420"/>
                    <a:pt x="7872" y="159582"/>
                    <a:pt x="3903" y="10678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xmlns="" id="{6F35C856-5B70-4CA2-BB8F-A37197D8F94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613805 w 5270786"/>
                <a:gd name="connsiteY1" fmla="*/ 0 h 2927775"/>
                <a:gd name="connsiteX2" fmla="*/ 618487 w 5270786"/>
                <a:gd name="connsiteY2" fmla="*/ 85404 h 2927775"/>
                <a:gd name="connsiteX3" fmla="*/ 1054084 w 5270786"/>
                <a:gd name="connsiteY3" fmla="*/ 895200 h 2927775"/>
                <a:gd name="connsiteX4" fmla="*/ 1276976 w 5270786"/>
                <a:gd name="connsiteY4" fmla="*/ 1191325 h 2927775"/>
                <a:gd name="connsiteX5" fmla="*/ 3368450 w 5270786"/>
                <a:gd name="connsiteY5" fmla="*/ 2348843 h 2927775"/>
                <a:gd name="connsiteX6" fmla="*/ 4956151 w 5270786"/>
                <a:gd name="connsiteY6" fmla="*/ 1636730 h 2927775"/>
                <a:gd name="connsiteX7" fmla="*/ 5149372 w 5270786"/>
                <a:gd name="connsiteY7" fmla="*/ 1495325 h 2927775"/>
                <a:gd name="connsiteX8" fmla="*/ 5270786 w 5270786"/>
                <a:gd name="connsiteY8" fmla="*/ 1406110 h 2927775"/>
                <a:gd name="connsiteX9" fmla="*/ 5270786 w 5270786"/>
                <a:gd name="connsiteY9" fmla="*/ 2138641 h 2927775"/>
                <a:gd name="connsiteX10" fmla="*/ 5112925 w 5270786"/>
                <a:gd name="connsiteY10" fmla="*/ 2253730 h 2927775"/>
                <a:gd name="connsiteX11" fmla="*/ 3368327 w 5270786"/>
                <a:gd name="connsiteY11" fmla="*/ 2927775 h 2927775"/>
                <a:gd name="connsiteX12" fmla="*/ 769646 w 5270786"/>
                <a:gd name="connsiteY12" fmla="*/ 1516288 h 2927775"/>
                <a:gd name="connsiteX13" fmla="*/ 3149 w 5270786"/>
                <a:gd name="connsiteY13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613805" y="0"/>
                  </a:lnTo>
                  <a:lnTo>
                    <a:pt x="618487" y="85404"/>
                  </a:lnTo>
                  <a:cubicBezTo>
                    <a:pt x="650052" y="360109"/>
                    <a:pt x="792650" y="556543"/>
                    <a:pt x="1054084" y="895200"/>
                  </a:cubicBezTo>
                  <a:cubicBezTo>
                    <a:pt x="1126174" y="988542"/>
                    <a:pt x="1200716" y="1085128"/>
                    <a:pt x="1276976" y="1191325"/>
                  </a:cubicBezTo>
                  <a:cubicBezTo>
                    <a:pt x="1859704" y="2002688"/>
                    <a:pt x="2485223" y="2348843"/>
                    <a:pt x="3368450" y="2348843"/>
                  </a:cubicBezTo>
                  <a:cubicBezTo>
                    <a:pt x="3948114" y="2348843"/>
                    <a:pt x="4373422" y="2066846"/>
                    <a:pt x="4956151" y="1636730"/>
                  </a:cubicBezTo>
                  <a:cubicBezTo>
                    <a:pt x="5021253" y="1588668"/>
                    <a:pt x="5086356" y="1541186"/>
                    <a:pt x="5149372" y="1495325"/>
                  </a:cubicBezTo>
                  <a:lnTo>
                    <a:pt x="5270786" y="1406110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xmlns="" id="{550FD8B0-DE97-47B1-84ED-67A3BD00FE2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6921214" y="-1"/>
              <a:ext cx="5270786" cy="2927775"/>
            </a:xfrm>
            <a:custGeom>
              <a:avLst/>
              <a:gdLst>
                <a:gd name="connsiteX0" fmla="*/ 0 w 5270786"/>
                <a:gd name="connsiteY0" fmla="*/ 0 h 2927775"/>
                <a:gd name="connsiteX1" fmla="*/ 736294 w 5270786"/>
                <a:gd name="connsiteY1" fmla="*/ 0 h 2927775"/>
                <a:gd name="connsiteX2" fmla="*/ 740298 w 5270786"/>
                <a:gd name="connsiteY2" fmla="*/ 72745 h 2927775"/>
                <a:gd name="connsiteX3" fmla="*/ 1153024 w 5270786"/>
                <a:gd name="connsiteY3" fmla="*/ 826989 h 2927775"/>
                <a:gd name="connsiteX4" fmla="*/ 1378368 w 5270786"/>
                <a:gd name="connsiteY4" fmla="*/ 1126356 h 2927775"/>
                <a:gd name="connsiteX5" fmla="*/ 2238056 w 5270786"/>
                <a:gd name="connsiteY5" fmla="*/ 1955322 h 2927775"/>
                <a:gd name="connsiteX6" fmla="*/ 3368327 w 5270786"/>
                <a:gd name="connsiteY6" fmla="*/ 2233033 h 2927775"/>
                <a:gd name="connsiteX7" fmla="*/ 4095360 w 5270786"/>
                <a:gd name="connsiteY7" fmla="*/ 2056192 h 2927775"/>
                <a:gd name="connsiteX8" fmla="*/ 4880506 w 5270786"/>
                <a:gd name="connsiteY8" fmla="*/ 1545587 h 2927775"/>
                <a:gd name="connsiteX9" fmla="*/ 5074340 w 5270786"/>
                <a:gd name="connsiteY9" fmla="*/ 1403721 h 2927775"/>
                <a:gd name="connsiteX10" fmla="*/ 5270786 w 5270786"/>
                <a:gd name="connsiteY10" fmla="*/ 1259367 h 2927775"/>
                <a:gd name="connsiteX11" fmla="*/ 5270786 w 5270786"/>
                <a:gd name="connsiteY11" fmla="*/ 2138641 h 2927775"/>
                <a:gd name="connsiteX12" fmla="*/ 5112925 w 5270786"/>
                <a:gd name="connsiteY12" fmla="*/ 2253730 h 2927775"/>
                <a:gd name="connsiteX13" fmla="*/ 3368327 w 5270786"/>
                <a:gd name="connsiteY13" fmla="*/ 2927775 h 2927775"/>
                <a:gd name="connsiteX14" fmla="*/ 769646 w 5270786"/>
                <a:gd name="connsiteY14" fmla="*/ 1516288 h 2927775"/>
                <a:gd name="connsiteX15" fmla="*/ 3149 w 5270786"/>
                <a:gd name="connsiteY15" fmla="*/ 85252 h 2927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70786" h="2927775">
                  <a:moveTo>
                    <a:pt x="0" y="0"/>
                  </a:moveTo>
                  <a:lnTo>
                    <a:pt x="736294" y="0"/>
                  </a:lnTo>
                  <a:lnTo>
                    <a:pt x="740298" y="72745"/>
                  </a:lnTo>
                  <a:cubicBezTo>
                    <a:pt x="768839" y="319371"/>
                    <a:pt x="898885" y="497858"/>
                    <a:pt x="1153024" y="826989"/>
                  </a:cubicBezTo>
                  <a:cubicBezTo>
                    <a:pt x="1225727" y="921142"/>
                    <a:pt x="1300882" y="1018537"/>
                    <a:pt x="1378368" y="1126356"/>
                  </a:cubicBezTo>
                  <a:cubicBezTo>
                    <a:pt x="1652384" y="1507833"/>
                    <a:pt x="1933512" y="1779060"/>
                    <a:pt x="2238056" y="1955322"/>
                  </a:cubicBezTo>
                  <a:cubicBezTo>
                    <a:pt x="2560868" y="2142238"/>
                    <a:pt x="2930637" y="2233033"/>
                    <a:pt x="3368327" y="2233033"/>
                  </a:cubicBezTo>
                  <a:cubicBezTo>
                    <a:pt x="3616720" y="2233033"/>
                    <a:pt x="3847703" y="2176866"/>
                    <a:pt x="4095360" y="2056192"/>
                  </a:cubicBezTo>
                  <a:cubicBezTo>
                    <a:pt x="4349636" y="1932276"/>
                    <a:pt x="4601340" y="1751613"/>
                    <a:pt x="4880506" y="1545587"/>
                  </a:cubicBezTo>
                  <a:cubicBezTo>
                    <a:pt x="4945974" y="1497295"/>
                    <a:pt x="5011199" y="1449697"/>
                    <a:pt x="5074340" y="1403721"/>
                  </a:cubicBezTo>
                  <a:lnTo>
                    <a:pt x="5270786" y="1259367"/>
                  </a:lnTo>
                  <a:lnTo>
                    <a:pt x="5270786" y="2138641"/>
                  </a:lnTo>
                  <a:lnTo>
                    <a:pt x="5112925" y="2253730"/>
                  </a:lnTo>
                  <a:cubicBezTo>
                    <a:pt x="4598179" y="2621786"/>
                    <a:pt x="4074961" y="2927775"/>
                    <a:pt x="3368327" y="2927775"/>
                  </a:cubicBezTo>
                  <a:cubicBezTo>
                    <a:pt x="2170746" y="2927775"/>
                    <a:pt x="1393203" y="2384512"/>
                    <a:pt x="769646" y="1516288"/>
                  </a:cubicBezTo>
                  <a:cubicBezTo>
                    <a:pt x="418850" y="1027932"/>
                    <a:pt x="48120" y="683401"/>
                    <a:pt x="3149" y="8525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el 10">
            <a:extLst>
              <a:ext uri="{FF2B5EF4-FFF2-40B4-BE49-F238E27FC236}">
                <a16:creationId xmlns:a16="http://schemas.microsoft.com/office/drawing/2014/main" xmlns="" id="{BC2E27FD-A8E1-13B0-B01F-610F77C6F6EB}"/>
              </a:ext>
            </a:extLst>
          </p:cNvPr>
          <p:cNvSpPr>
            <a:spLocks noGrp="1"/>
          </p:cNvSpPr>
          <p:nvPr/>
        </p:nvSpPr>
        <p:spPr>
          <a:xfrm>
            <a:off x="789020" y="218801"/>
            <a:ext cx="10889835" cy="81194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36000" rIns="144000" bIns="0" rtlCol="0" anchor="b">
            <a:spAutoFit/>
          </a:bodyPr>
          <a:lstStyle>
            <a:lvl1pPr marL="133350" indent="0" algn="l" defTabSz="914377" rtl="0" eaLnBrk="1" latinLnBrk="0" hangingPunct="1">
              <a:lnSpc>
                <a:spcPct val="90000"/>
              </a:lnSpc>
              <a:spcBef>
                <a:spcPct val="0"/>
              </a:spcBef>
              <a:buNone/>
              <a:tabLst/>
              <a:defRPr sz="2200" strike="noStrike" kern="1200" cap="all" baseline="0">
                <a:solidFill>
                  <a:schemeClr val="bg1"/>
                </a:solidFill>
                <a:latin typeface="Verdana" charset="0"/>
                <a:ea typeface="Verdana" charset="0"/>
                <a:cs typeface="Verdana" charset="0"/>
              </a:defRPr>
            </a:lvl1pPr>
          </a:lstStyle>
          <a:p>
            <a:r>
              <a:rPr lang="en-US" sz="2800" cap="none" dirty="0">
                <a:solidFill>
                  <a:srgbClr val="44546A"/>
                </a:solidFill>
              </a:rPr>
              <a:t>Source of As elevated concentrations in the downstream part of the </a:t>
            </a:r>
            <a:r>
              <a:rPr lang="en-US" sz="2800" cap="none" dirty="0" err="1">
                <a:solidFill>
                  <a:srgbClr val="44546A"/>
                </a:solidFill>
              </a:rPr>
              <a:t>Zenne</a:t>
            </a:r>
            <a:endParaRPr lang="en-US" sz="2800" cap="none" dirty="0">
              <a:solidFill>
                <a:srgbClr val="44546A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E95BCB1-1875-8044-F7DC-4F9674CA1FAF}"/>
              </a:ext>
            </a:extLst>
          </p:cNvPr>
          <p:cNvSpPr txBox="1"/>
          <p:nvPr/>
        </p:nvSpPr>
        <p:spPr>
          <a:xfrm>
            <a:off x="816184" y="5877587"/>
            <a:ext cx="10559633" cy="4924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1300" b="1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Fig. </a:t>
            </a:r>
            <a:r>
              <a:rPr lang="cs-CZ" sz="1300" b="1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r>
              <a:rPr lang="en-US" sz="1300" b="1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Monitoring stations along </a:t>
            </a:r>
            <a:r>
              <a:rPr lang="en-US" sz="1300" dirty="0" err="1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Tangebeek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with 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the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industrial area where source 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of As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is located (highlighted in red)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cs-CZ" sz="1300" dirty="0" err="1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left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. Box plot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of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cs-CZ" sz="1300" dirty="0" err="1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total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dissolved As concentrations reported at these stations </a:t>
            </a:r>
            <a:r>
              <a:rPr lang="cs-CZ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(2009–2020)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based on data from Flemish Environmental Agency online database.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5558654-C03A-225F-1387-851553E41E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904" y="1495072"/>
            <a:ext cx="4933912" cy="41300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0C27A5CD-1952-5302-1A66-88A6FE7D3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388" y="1343233"/>
            <a:ext cx="4770652" cy="4398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291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2022</TotalTime>
  <Words>736</Words>
  <Application>Microsoft Office PowerPoint</Application>
  <PresentationFormat>Custom</PresentationFormat>
  <Paragraphs>128</Paragraphs>
  <Slides>12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Unravelling the mysteries of arsenic in the Zenne River (Belgium): sources, distribution, geochemistry, and bioavailability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Diffusive Gradients in Thin films: Application of the passive sampling technique in the mining-impacted environments</dc:title>
  <dc:creator>Vendula Smolíková</dc:creator>
  <cp:lastModifiedBy>Wendy</cp:lastModifiedBy>
  <cp:revision>22</cp:revision>
  <dcterms:created xsi:type="dcterms:W3CDTF">2022-09-26T15:31:27Z</dcterms:created>
  <dcterms:modified xsi:type="dcterms:W3CDTF">2023-02-13T15:51:01Z</dcterms:modified>
</cp:coreProperties>
</file>